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59" r:id="rId7"/>
    <p:sldId id="263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0" d="100"/>
          <a:sy n="80" d="100"/>
        </p:scale>
        <p:origin x="5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9042B-E798-42C4-9615-9F70890F16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925BD8-5F1A-4886-B34B-3C1235263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878607-314D-457D-9878-EF08134DA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E6F7B-A71F-4644-88B1-4EE5D3435616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A83C78-F90E-4280-9150-601FFAACE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F629DC-B85D-40E7-8D38-57821C397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7A530-5880-4316-AC25-49878E447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472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D2ACF-73EF-4387-B65E-5DEA91DF0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176E8E-652B-450D-8656-105349DAA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8204D9-508F-4BCB-BDC3-93B6EB91A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E6F7B-A71F-4644-88B1-4EE5D3435616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A2AE03-078B-4096-A385-0A1CC36F2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DE4266-E8F7-41C6-A711-D9B8CCD52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7A530-5880-4316-AC25-49878E447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278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72639-0AF4-4F07-ACA8-B56E3F724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738967-2EAB-4AD6-BFBD-2EC747BB4D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097169-46DD-4D59-86CD-E9A26AA79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E6F7B-A71F-4644-88B1-4EE5D3435616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A4ACE-780F-4E0C-8F26-60E170497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22A712-B637-4900-8F92-89E151215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7A530-5880-4316-AC25-49878E447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285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DFB2A-9232-4A3A-AFA4-4EB5E5B0F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818D4E-B58A-4E94-8CEE-D10B564A7C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D6103A-3325-47FF-A34F-ADDE20D841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A6BFDC-283D-4C7B-A9F1-B0C5CE52D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E6F7B-A71F-4644-88B1-4EE5D3435616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89BB7C-3091-411B-BF49-911F03952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752D37-C501-4372-B4BD-6C811B2BA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7A530-5880-4316-AC25-49878E447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872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BA4FF-7119-4A82-87E9-7321F1C26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70F4F3-F058-4077-A11F-08D0EFB89E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B0C183-FD82-4A22-9507-F0147F9363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A86410-FBC2-423A-90CD-EB5E99666F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0D5571-C9D1-41E3-B74D-FD77553A9A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F893FB-558E-4CAC-B573-6D497A313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E6F7B-A71F-4644-88B1-4EE5D3435616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765338-CAAB-4444-BDA3-8A6B23FC4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ACD7ED-EFE5-499A-842E-F3241DFAB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7A530-5880-4316-AC25-49878E447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88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032C7-A9E4-431D-9D14-D6E722B3F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0E3B8B-8AB6-49EF-88DC-571888EBB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E6F7B-A71F-4644-88B1-4EE5D3435616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032320-A0A1-4336-A2F7-EFA4A1D79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565450-6484-4FE7-BE93-7FFB1AC4E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7A530-5880-4316-AC25-49878E447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433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47534E-B880-421E-8F72-212616872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E6F7B-A71F-4644-88B1-4EE5D3435616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467BAF-1732-4488-B22C-602E55C3D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89F654-F8AF-4AAB-97F4-20ECE19A9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7A530-5880-4316-AC25-49878E447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239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9F45B-9944-4FE2-86F6-C1F9F9AF1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EA7428-297C-4667-AD7D-1AFDFFBBF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AAD726-9643-4DC1-AB8D-0F665B826B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C63CDD-8FB2-4ED5-BCB5-F479FF12A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E6F7B-A71F-4644-88B1-4EE5D3435616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01B246-9C9E-4D06-8905-DF6D1D869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016A11-6F65-463B-A405-758B4208A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7A530-5880-4316-AC25-49878E447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889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7ECC9-5D3C-48A7-AD95-7C4E4FB55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3D42CE-DE78-4A11-A0F5-D66FBFF022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A9139B-F1AE-48EE-8325-7D7124C3A8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3F0BD2-AB24-489A-AC8A-36F0183E5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E6F7B-A71F-4644-88B1-4EE5D3435616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A231D-3A0E-4ECF-9B71-3C3EF736D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97FE81-2E52-468F-B711-A2761AC14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7A530-5880-4316-AC25-49878E447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228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B8949-6BF6-4709-A26B-2635DE361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80F0DD-9FAF-43CB-B4CA-8BA9483230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190924-B5F4-4740-A945-8DE24AADE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E6F7B-A71F-4644-88B1-4EE5D3435616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5AA238-21FE-4395-8A57-38EBB1746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3855E2-FBAC-4E94-9E21-D15DEAC01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7A530-5880-4316-AC25-49878E447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868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B97474-A475-4D73-9183-5C7BB229B8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047266-2728-4585-93AB-2A6AC2E1F7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EB6FE5-A39C-4247-829B-3F953ADCC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E6F7B-A71F-4644-88B1-4EE5D3435616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F0A003-BCFB-406B-99E2-9E6C11A56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8298DB-BD30-45D5-84DF-92329E888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7A530-5880-4316-AC25-49878E447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546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7A872E-619B-470A-9FD7-CC33946CA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74040C-F9D8-4686-BA04-73C6825FA7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C997DB-6DB5-47CA-8F5F-1BABC8100F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E6F7B-A71F-4644-88B1-4EE5D3435616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9D7767-B0F0-4F51-9EB8-88DEFEBC99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1DA6D-444C-4F3E-B07E-BD2C81C17B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7A530-5880-4316-AC25-49878E447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871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stephenfollows.com/resource/recut-trailers-changing-the-genre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91st_Academy_Award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931B2-7E1C-418E-AAEA-410319CA90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Comm 2302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E88815-0488-47AF-A9ED-462548AA7C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4-8-2020</a:t>
            </a:r>
          </a:p>
        </p:txBody>
      </p:sp>
    </p:spTree>
    <p:extLst>
      <p:ext uri="{BB962C8B-B14F-4D97-AF65-F5344CB8AC3E}">
        <p14:creationId xmlns:p14="http://schemas.microsoft.com/office/powerpoint/2010/main" val="309375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109B4-3432-479F-A680-F38ADB766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Project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5CDD3-0552-4606-8050-3DD51CDC54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class this Friday, email me if you want a zoom office hour talk</a:t>
            </a:r>
          </a:p>
          <a:p>
            <a:r>
              <a:rPr lang="en-US" dirty="0"/>
              <a:t>Due date for written portion will be on Friday but the video portion is still due on the day you normally present your blog posts</a:t>
            </a:r>
          </a:p>
          <a:p>
            <a:r>
              <a:rPr lang="en-US" dirty="0"/>
              <a:t>Upload it to google drive, make sure it is public and send me the link</a:t>
            </a:r>
          </a:p>
          <a:p>
            <a:r>
              <a:rPr lang="en-US" dirty="0"/>
              <a:t>Use whichever video software you have access to, iMovie is fine</a:t>
            </a:r>
          </a:p>
          <a:p>
            <a:r>
              <a:rPr lang="en-US" dirty="0"/>
              <a:t>On Windows 10 use the Photos App</a:t>
            </a:r>
          </a:p>
          <a:p>
            <a:r>
              <a:rPr lang="en-US" dirty="0"/>
              <a:t>If you have any tech questions, let me know on Zoom during office hours, share your desktop and I’ll try and help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489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67ED0-1BA1-4EA0-A549-B710AA84D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Project Presentations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D55F9A-0BD4-4696-80F4-E36D5F446C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will play the video from your google drive link on my computer</a:t>
            </a:r>
          </a:p>
          <a:p>
            <a:r>
              <a:rPr lang="en-US" dirty="0"/>
              <a:t>I will let the sound run for a little bit and then mute it so you can talk over it</a:t>
            </a:r>
          </a:p>
          <a:p>
            <a:r>
              <a:rPr lang="en-US" dirty="0"/>
              <a:t>Tell us the old genre, the new genre, and the aspects from each genre you changed and how</a:t>
            </a:r>
          </a:p>
          <a:p>
            <a:r>
              <a:rPr lang="en-US" dirty="0"/>
              <a:t>What other ideas did you have and cut for time or technology?</a:t>
            </a:r>
          </a:p>
          <a:p>
            <a:r>
              <a:rPr lang="en-US" dirty="0">
                <a:hlinkClick r:id="rId2"/>
              </a:rPr>
              <a:t>Examples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372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785BB-45C8-4280-8953-5D4B93ACC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Movie Ideology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B5BBD-5FD0-48F5-9E4E-7D48982F94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Left Center Right</a:t>
            </a:r>
          </a:p>
          <a:p>
            <a:pPr lvl="1"/>
            <a:r>
              <a:rPr lang="en-US" dirty="0"/>
              <a:t>The political leanings of studio execs, directors, and actors</a:t>
            </a:r>
          </a:p>
          <a:p>
            <a:pPr lvl="1"/>
            <a:r>
              <a:rPr lang="en-US" dirty="0"/>
              <a:t>Ex. Bradley Cooper in American Sniper, Oscar Isaac in Star Wars</a:t>
            </a:r>
          </a:p>
          <a:p>
            <a:r>
              <a:rPr lang="en-US" dirty="0"/>
              <a:t>Nationalism</a:t>
            </a:r>
          </a:p>
          <a:p>
            <a:pPr lvl="1"/>
            <a:r>
              <a:rPr lang="en-US" dirty="0"/>
              <a:t>Ex. All war movies, Fury specifically, 1917, told from one side</a:t>
            </a:r>
          </a:p>
          <a:p>
            <a:r>
              <a:rPr lang="en-US" dirty="0"/>
              <a:t>Cultural, Religion, Ethnicity</a:t>
            </a:r>
          </a:p>
          <a:p>
            <a:pPr lvl="1"/>
            <a:r>
              <a:rPr lang="en-US" dirty="0"/>
              <a:t>Cultural generalizations, homogeneous nations such as Japan and Saudi Arabia, single cultural hegemony</a:t>
            </a:r>
          </a:p>
          <a:p>
            <a:pPr lvl="1"/>
            <a:r>
              <a:rPr lang="en-US" dirty="0"/>
              <a:t>Exercise to cross out white cis gender normative nominations</a:t>
            </a:r>
          </a:p>
          <a:p>
            <a:pPr lvl="1"/>
            <a:r>
              <a:rPr lang="en-US" dirty="0">
                <a:hlinkClick r:id="rId2"/>
              </a:rPr>
              <a:t>https://en.wikipedia.org/wiki/91st_Academy_Awards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933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D34A3-C7F1-4EEC-81DA-BD212A332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Ideology cont.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FFA0B-856E-499E-A967-CCAF43EEAE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Feminism</a:t>
            </a:r>
          </a:p>
          <a:p>
            <a:pPr lvl="1"/>
            <a:r>
              <a:rPr lang="en-US" dirty="0"/>
              <a:t>Shouts to Karen</a:t>
            </a:r>
          </a:p>
          <a:p>
            <a:pPr lvl="1"/>
            <a:r>
              <a:rPr lang="en-US" dirty="0"/>
              <a:t>Bechdel test: Does a work feature at least two women who talk to each other about something other than a man?</a:t>
            </a:r>
          </a:p>
          <a:p>
            <a:r>
              <a:rPr lang="en-US" dirty="0"/>
              <a:t>Queer Cinema</a:t>
            </a:r>
          </a:p>
          <a:p>
            <a:pPr lvl="1"/>
            <a:r>
              <a:rPr lang="en-US" dirty="0"/>
              <a:t>Brokeback Mountain memes, juxtaposition of Texan/Wyoming culture</a:t>
            </a:r>
          </a:p>
          <a:p>
            <a:pPr lvl="1"/>
            <a:r>
              <a:rPr lang="en-US" dirty="0"/>
              <a:t>Portrait of a lady on fire</a:t>
            </a:r>
          </a:p>
          <a:p>
            <a:r>
              <a:rPr lang="en-US" dirty="0"/>
              <a:t>Tone</a:t>
            </a:r>
          </a:p>
          <a:p>
            <a:pPr lvl="1"/>
            <a:r>
              <a:rPr lang="en-US" dirty="0"/>
              <a:t>General atmosphere that a filmmaker creates through their attitude towards the material, generally positive or glamourous (Uncut gems)</a:t>
            </a:r>
          </a:p>
        </p:txBody>
      </p:sp>
    </p:spTree>
    <p:extLst>
      <p:ext uri="{BB962C8B-B14F-4D97-AF65-F5344CB8AC3E}">
        <p14:creationId xmlns:p14="http://schemas.microsoft.com/office/powerpoint/2010/main" val="1186959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McNamara Myths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technology will end the technology that came before it</a:t>
            </a:r>
          </a:p>
          <a:p>
            <a:r>
              <a:rPr lang="en-US" dirty="0"/>
              <a:t>Facebook will destroy all other media</a:t>
            </a:r>
          </a:p>
          <a:p>
            <a:r>
              <a:rPr lang="en-US" dirty="0"/>
              <a:t>The Internet will destroy Television</a:t>
            </a:r>
          </a:p>
          <a:p>
            <a:r>
              <a:rPr lang="en-US" dirty="0"/>
              <a:t>Zoom or digital communication can be more real than face to face</a:t>
            </a:r>
          </a:p>
          <a:p>
            <a:r>
              <a:rPr lang="en-US" dirty="0"/>
              <a:t>Netflix adding downloadable videos for travel, not everything streaming</a:t>
            </a:r>
          </a:p>
          <a:p>
            <a:r>
              <a:rPr lang="en-US" dirty="0"/>
              <a:t>Information does not exist in a physical place; it can be pulled at anytime from anywhere</a:t>
            </a:r>
          </a:p>
          <a:p>
            <a:r>
              <a:rPr lang="en-US" dirty="0"/>
              <a:t>Rules of any cyberpunk novel, one giant entity in charge, creator dead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936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E6862-D91C-4AFA-954B-ADA02EA08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Blog Posts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88BE1-803A-468B-B5D5-888BE8B57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Emma F</a:t>
            </a:r>
          </a:p>
          <a:p>
            <a:r>
              <a:rPr lang="en-US" dirty="0"/>
              <a:t>Luke</a:t>
            </a:r>
          </a:p>
          <a:p>
            <a:r>
              <a:rPr lang="en-US" dirty="0"/>
              <a:t>Sophia</a:t>
            </a:r>
          </a:p>
          <a:p>
            <a:r>
              <a:rPr lang="en-US" dirty="0"/>
              <a:t>Alexis</a:t>
            </a:r>
          </a:p>
          <a:p>
            <a:r>
              <a:rPr lang="en-US" dirty="0" err="1"/>
              <a:t>Jacy</a:t>
            </a:r>
            <a:endParaRPr lang="en-US" dirty="0"/>
          </a:p>
          <a:p>
            <a:endParaRPr lang="en-US" dirty="0"/>
          </a:p>
          <a:p>
            <a:r>
              <a:rPr lang="en-US" dirty="0"/>
              <a:t>Blair</a:t>
            </a:r>
          </a:p>
          <a:p>
            <a:r>
              <a:rPr lang="en-US" dirty="0"/>
              <a:t>Anoushka </a:t>
            </a:r>
          </a:p>
        </p:txBody>
      </p:sp>
    </p:spTree>
    <p:extLst>
      <p:ext uri="{BB962C8B-B14F-4D97-AF65-F5344CB8AC3E}">
        <p14:creationId xmlns:p14="http://schemas.microsoft.com/office/powerpoint/2010/main" val="3460902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ACC7E-3887-4ADA-BF74-F8CA6D251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 for this week (Aaron/q2)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551CC-0DAA-4E7A-B6B6-596880C015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Answer either question 1 or 2</a:t>
            </a:r>
          </a:p>
          <a:p>
            <a:r>
              <a:rPr lang="en-US" dirty="0"/>
              <a:t>1. What has changed for you since last week? (What are you worried about now?)</a:t>
            </a:r>
          </a:p>
          <a:p>
            <a:r>
              <a:rPr lang="en-US" dirty="0"/>
              <a:t>2. If you could make any new technology to escape boredom what would it be?</a:t>
            </a:r>
          </a:p>
          <a:p>
            <a:endParaRPr lang="en-US" dirty="0"/>
          </a:p>
          <a:p>
            <a:r>
              <a:rPr lang="en-US" dirty="0"/>
              <a:t>Ex. 1. Is Amazon shopping or delivery a public health issue?</a:t>
            </a:r>
          </a:p>
          <a:p>
            <a:r>
              <a:rPr lang="en-US" dirty="0"/>
              <a:t>2. Something to make VR drinking and board games easy in quarantine.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7174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499</Words>
  <Application>Microsoft Office PowerPoint</Application>
  <PresentationFormat>Widescreen</PresentationFormat>
  <Paragraphs>58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Comm 2302</vt:lpstr>
      <vt:lpstr>Video Project Details</vt:lpstr>
      <vt:lpstr>Video Project Presentations</vt:lpstr>
      <vt:lpstr>Movie Ideology</vt:lpstr>
      <vt:lpstr>Ideology cont.</vt:lpstr>
      <vt:lpstr>McNamara Myths</vt:lpstr>
      <vt:lpstr>Blog Posts</vt:lpstr>
      <vt:lpstr>Activity for this week (Aaron/q2)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Jacob Sanchez</dc:creator>
  <cp:lastModifiedBy>Jacob Sanchez</cp:lastModifiedBy>
  <cp:revision>4</cp:revision>
  <dcterms:created xsi:type="dcterms:W3CDTF">2020-04-07T16:44:44Z</dcterms:created>
  <dcterms:modified xsi:type="dcterms:W3CDTF">2020-04-07T17:21:06Z</dcterms:modified>
</cp:coreProperties>
</file>