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85887-33E8-4115-AC99-3CD04C859167}" v="1" dt="2020-04-04T19:14:49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5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13285887-33E8-4115-AC99-3CD04C859167}"/>
    <pc:docChg chg="addSld delSld modSld">
      <pc:chgData name="Jacob Sanchez" userId="7a09672638306251" providerId="LiveId" clId="{13285887-33E8-4115-AC99-3CD04C859167}" dt="2020-04-06T15:47:53.254" v="60" actId="20577"/>
      <pc:docMkLst>
        <pc:docMk/>
      </pc:docMkLst>
      <pc:sldChg chg="del">
        <pc:chgData name="Jacob Sanchez" userId="7a09672638306251" providerId="LiveId" clId="{13285887-33E8-4115-AC99-3CD04C859167}" dt="2020-04-06T15:45:29.906" v="2" actId="47"/>
        <pc:sldMkLst>
          <pc:docMk/>
          <pc:sldMk cId="2171285592" sldId="260"/>
        </pc:sldMkLst>
      </pc:sldChg>
      <pc:sldChg chg="modSp">
        <pc:chgData name="Jacob Sanchez" userId="7a09672638306251" providerId="LiveId" clId="{13285887-33E8-4115-AC99-3CD04C859167}" dt="2020-04-06T15:47:53.254" v="60" actId="20577"/>
        <pc:sldMkLst>
          <pc:docMk/>
          <pc:sldMk cId="3833578742" sldId="261"/>
        </pc:sldMkLst>
        <pc:spChg chg="mod">
          <ac:chgData name="Jacob Sanchez" userId="7a09672638306251" providerId="LiveId" clId="{13285887-33E8-4115-AC99-3CD04C859167}" dt="2020-04-06T15:47:53.254" v="60" actId="20577"/>
          <ac:spMkLst>
            <pc:docMk/>
            <pc:sldMk cId="3833578742" sldId="261"/>
            <ac:spMk id="3" creationId="{DF9BC4A2-548D-4215-B272-06AD4783D2ED}"/>
          </ac:spMkLst>
        </pc:spChg>
      </pc:sldChg>
      <pc:sldChg chg="add del">
        <pc:chgData name="Jacob Sanchez" userId="7a09672638306251" providerId="LiveId" clId="{13285887-33E8-4115-AC99-3CD04C859167}" dt="2020-04-06T15:45:27.634" v="1" actId="47"/>
        <pc:sldMkLst>
          <pc:docMk/>
          <pc:sldMk cId="2502101658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F31AC-3046-46D6-8C54-F292F5518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45AE1-BD75-47EA-ABB1-0740F32240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BBACD-EA74-4528-8F42-A6C88CB2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D65AD-CBA1-4E26-8FF6-A8B39814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8610F-257A-40AC-9648-56E35D631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5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A0D4F-59E8-4840-A6EA-D695715CF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D9BC0-36F7-4399-93A1-5C9ED3BDE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58D2A-FDD8-4CB4-8A92-C2E123FB7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F6E28-E623-4DE6-8EAB-F692641BE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ABC88-4CAF-43A3-927D-BDD8F492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7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3D397-2C89-4968-A6ED-549230296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144A-AECE-44F0-BE5A-C5531140B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FB8E8-DA13-4342-91EB-AD289E41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247E0-F913-496C-9096-2321ED9B6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CCE5A-9FF9-43B1-92EB-20329218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83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A31EF-A370-484A-A5F7-004B869A7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6F4DC-574C-4602-B5E7-FAD2F6471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AD02B4-0E25-42F0-97D5-0A9A211E9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85652-9C5B-4AF0-B16F-E116AF1C7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D46F8-08D9-4C7B-AD87-3D2176970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1242F-898E-45C7-A302-F19E586A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07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275B-8E48-4E91-9B2B-2CC402A45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C76AB-EE98-48B8-B650-28826395C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219B3-2305-475E-A9E7-D4C201575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2A2F80-3F96-49EB-A042-1016B6D94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CFBEF-E0B5-4F29-89E8-8D13B328F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A103AC-9C80-4645-9650-1589F8786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C74B9F-9D4B-4DF1-B594-6D17C578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811343-459C-4748-9471-7F9474603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4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D5F3A-BAFE-45CB-9242-6C93E698A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C8B29-88C1-48A4-AF09-C1A993C3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E6084-DD4A-40A2-B613-803DE4F3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B3D308-515A-437A-9F2D-2CBE27DC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6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2B3835-E7DE-459C-999A-4CDD4BFDB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59E111-4B1B-472C-B466-0267FEF6A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A9EB6-214E-4689-ADF2-60F40A980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11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574B4-4EB7-48E5-8EBF-AAE232AE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B920B-094A-4AA0-B408-4F835596B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BBFB6-E643-443B-AF5A-BCEF67E15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418692-B476-4DC9-83CA-7000434EF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40596-D27B-45E7-8B3A-FC189D04F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8DA4F0-CD50-469A-B29D-3FD1D7F7D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6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8DB5-8A43-42D3-B458-1C14A5BC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ADA9AF-1F4A-4B62-9F26-6AB672BFC8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64EEA-A9F6-41FD-87CD-FF6EC9002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A578A-DF86-4FE4-A9AA-E334E001C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F1CE4-94D5-43AA-893D-6AB10F36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2BAB67-050B-43EC-B7D6-96C4D00A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4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8F45D-2CAA-4AEB-97D1-453A0353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7B736-C27C-4992-BF31-8B13B9ED3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1B3CE-48F2-4777-8A48-B59265FB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94265-5431-4317-BFA2-B79776DBC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9520-4507-4E0D-8D46-D5E5919C0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7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585B85-EDCB-4B73-80A0-212162CD8D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AE26E7-8B22-4934-A86F-D345938A5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00DD9-8E14-41C0-B121-A1FB00FBC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B5F3D-4FBF-4E37-81D6-5D6B644A5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8CB6D-CB5D-4F57-A760-EF75BFAA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1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189EA9-829B-418F-B29E-CD61BD18C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EE6BB-81C9-442D-AEA2-ED3638E4C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93D5E-8F05-41C6-85A8-156689E6B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09B99-3192-498F-8AAD-F131D888B78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9561F-4716-4F8D-9192-117C25828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69498-AD29-4F44-886A-A8448E785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FA8E2-D8FA-463D-872F-9D17DB97A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2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tephenfollows.com/resource/recut-trailers-changing-the-genr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XhkLDcD6y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DB80-BCFC-45C3-A266-0D87EB1147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46234-9258-4EC7-A521-E6BCC8ACB7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4-6-2020</a:t>
            </a:r>
          </a:p>
        </p:txBody>
      </p:sp>
    </p:spTree>
    <p:extLst>
      <p:ext uri="{BB962C8B-B14F-4D97-AF65-F5344CB8AC3E}">
        <p14:creationId xmlns:p14="http://schemas.microsoft.com/office/powerpoint/2010/main" val="242444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109B4-3432-479F-A680-F38ADB76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Project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5CDD3-0552-4606-8050-3DD51CDC5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date for written portion will be on Friday but the video portion is still due on the day you normally present your blog posts</a:t>
            </a:r>
          </a:p>
          <a:p>
            <a:r>
              <a:rPr lang="en-US" dirty="0"/>
              <a:t>Upload it to google drive, make sure it is public and send me the link</a:t>
            </a:r>
          </a:p>
          <a:p>
            <a:r>
              <a:rPr lang="en-US" dirty="0"/>
              <a:t>Use whichever video software you have access to, iMovie is fine</a:t>
            </a:r>
          </a:p>
          <a:p>
            <a:r>
              <a:rPr lang="en-US" dirty="0"/>
              <a:t>On Windows 10 use the Photos App</a:t>
            </a:r>
          </a:p>
          <a:p>
            <a:r>
              <a:rPr lang="en-US" dirty="0"/>
              <a:t>If you have any tech questions, let me know on Zoom during office hours, share your desktop and I’ll try and help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8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67ED0-1BA1-4EA0-A549-B710AA84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Project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55F9A-0BD4-4696-80F4-E36D5F446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play the video from your google drive link on my computer</a:t>
            </a:r>
          </a:p>
          <a:p>
            <a:r>
              <a:rPr lang="en-US" dirty="0"/>
              <a:t>I will let the sound run for a little bit and then mute it so you can talk over it</a:t>
            </a:r>
          </a:p>
          <a:p>
            <a:r>
              <a:rPr lang="en-US" dirty="0"/>
              <a:t>Tell us the old genre, the new genre, and the aspects from each genre you changed and how</a:t>
            </a:r>
          </a:p>
          <a:p>
            <a:r>
              <a:rPr lang="en-US" dirty="0"/>
              <a:t>What other ideas did you have and cut for time or technology?</a:t>
            </a:r>
          </a:p>
          <a:p>
            <a:r>
              <a:rPr lang="en-US" dirty="0">
                <a:hlinkClick r:id="rId2"/>
              </a:rPr>
              <a:t>Examples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72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C6DB0-83C3-4E28-A7AB-9E873847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difference a medium makes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03A13-53B1-4814-969E-07DF44C16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Film, TV, and Internet are distinct mediums</a:t>
            </a:r>
          </a:p>
          <a:p>
            <a:r>
              <a:rPr lang="en-US" dirty="0"/>
              <a:t>But have overlap. Films become toys and Halloween costumes</a:t>
            </a:r>
          </a:p>
          <a:p>
            <a:r>
              <a:rPr lang="en-US" dirty="0"/>
              <a:t>TV is distinct from Netflix, HBO, CNN, Streaming</a:t>
            </a:r>
          </a:p>
          <a:p>
            <a:r>
              <a:rPr lang="en-US" dirty="0"/>
              <a:t>Social media can have anti-social or narcissistic outcomes, IG posts of home doing the same thing</a:t>
            </a:r>
          </a:p>
          <a:p>
            <a:r>
              <a:rPr lang="en-US" dirty="0"/>
              <a:t>Introverts online not jumping into Twitter debates</a:t>
            </a:r>
          </a:p>
          <a:p>
            <a:r>
              <a:rPr lang="en-US" dirty="0"/>
              <a:t>Personally have you socialized more and how has your social media mix changed? Answer in Activity</a:t>
            </a:r>
          </a:p>
        </p:txBody>
      </p:sp>
    </p:spTree>
    <p:extLst>
      <p:ext uri="{BB962C8B-B14F-4D97-AF65-F5344CB8AC3E}">
        <p14:creationId xmlns:p14="http://schemas.microsoft.com/office/powerpoint/2010/main" val="338804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5AAF9-5476-4C39-B62E-7508A1430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Inventions, borrowing from other mediums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CB4A8-2097-4401-A14B-7545A1D4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Inventing new technologies, why is zoom more popular than skype, how are they changing it to be more secure?</a:t>
            </a:r>
          </a:p>
          <a:p>
            <a:r>
              <a:rPr lang="en-US" dirty="0"/>
              <a:t>If you could make your own mix of technology what would it be, would you just invent twitch streaming? Activity 2</a:t>
            </a:r>
          </a:p>
          <a:p>
            <a:r>
              <a:rPr lang="en-US" dirty="0"/>
              <a:t>Mediums borrow from each other</a:t>
            </a:r>
          </a:p>
          <a:p>
            <a:r>
              <a:rPr lang="en-US" dirty="0"/>
              <a:t>ESPN 2K players only tournament, no commentators just silence while they played, terrible product, seasoned game commentators know how to be entertaining while also giving game data, SC2</a:t>
            </a:r>
          </a:p>
        </p:txBody>
      </p:sp>
    </p:spTree>
    <p:extLst>
      <p:ext uri="{BB962C8B-B14F-4D97-AF65-F5344CB8AC3E}">
        <p14:creationId xmlns:p14="http://schemas.microsoft.com/office/powerpoint/2010/main" val="21295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74B3-1BFA-4164-8CE6-E6DC0015B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mediums borrow from 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8746F-D1D2-4BEB-BEEE-B7789A09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Streamers use similar entertainment hooks, have catch phrases</a:t>
            </a:r>
          </a:p>
          <a:p>
            <a:r>
              <a:rPr lang="en-US" dirty="0"/>
              <a:t>Many used to be high level gamers, can talk about previous tournaments they won or situations they were in</a:t>
            </a:r>
          </a:p>
          <a:p>
            <a:r>
              <a:rPr lang="en-US" dirty="0"/>
              <a:t>SC2 high level game analysis, play calling or strategies</a:t>
            </a:r>
          </a:p>
          <a:p>
            <a:r>
              <a:rPr lang="en-US" dirty="0">
                <a:hlinkClick r:id="rId2"/>
              </a:rPr>
              <a:t>WCS Finals 2019</a:t>
            </a:r>
            <a:endParaRPr lang="en-US" dirty="0"/>
          </a:p>
          <a:p>
            <a:r>
              <a:rPr lang="en-US" dirty="0"/>
              <a:t>Borrowed a ton from ‘regular’ sports, desk with commentators, going over highlights, then the live 2 people ‘ring side’, sponsor ships, a lot taken from boxing</a:t>
            </a:r>
          </a:p>
        </p:txBody>
      </p:sp>
    </p:spTree>
    <p:extLst>
      <p:ext uri="{BB962C8B-B14F-4D97-AF65-F5344CB8AC3E}">
        <p14:creationId xmlns:p14="http://schemas.microsoft.com/office/powerpoint/2010/main" val="3961201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3F23-DA3B-4DC3-B3A4-73C8C267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BC4A2-548D-4215-B272-06AD4783D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Emma W</a:t>
            </a:r>
          </a:p>
          <a:p>
            <a:r>
              <a:rPr lang="en-US" dirty="0"/>
              <a:t>Andrew</a:t>
            </a:r>
          </a:p>
          <a:p>
            <a:r>
              <a:rPr lang="en-US" dirty="0"/>
              <a:t>Luis</a:t>
            </a:r>
          </a:p>
          <a:p>
            <a:r>
              <a:rPr lang="en-US" dirty="0"/>
              <a:t>Marisa</a:t>
            </a:r>
          </a:p>
          <a:p>
            <a:r>
              <a:rPr lang="en-US" dirty="0"/>
              <a:t>Hunter</a:t>
            </a:r>
          </a:p>
          <a:p>
            <a:endParaRPr lang="en-US" dirty="0"/>
          </a:p>
          <a:p>
            <a:r>
              <a:rPr lang="en-US" dirty="0"/>
              <a:t>Haley T</a:t>
            </a:r>
          </a:p>
          <a:p>
            <a:r>
              <a:rPr lang="en-US" dirty="0"/>
              <a:t>Hailey B</a:t>
            </a:r>
          </a:p>
        </p:txBody>
      </p:sp>
    </p:spTree>
    <p:extLst>
      <p:ext uri="{BB962C8B-B14F-4D97-AF65-F5344CB8AC3E}">
        <p14:creationId xmlns:p14="http://schemas.microsoft.com/office/powerpoint/2010/main" val="3833578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ACC7E-3887-4ADA-BF74-F8CA6D251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for this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551CC-0DAA-4E7A-B6B6-596880C01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Answer either question 1 or 2</a:t>
            </a:r>
          </a:p>
          <a:p>
            <a:r>
              <a:rPr lang="en-US" dirty="0"/>
              <a:t>1. What has changed for you since last week? (What are you worried about now?)</a:t>
            </a:r>
          </a:p>
          <a:p>
            <a:r>
              <a:rPr lang="en-US" dirty="0"/>
              <a:t>2. If you could make any new technology to escape boredom what would it be?</a:t>
            </a:r>
          </a:p>
          <a:p>
            <a:endParaRPr lang="en-US" dirty="0"/>
          </a:p>
          <a:p>
            <a:r>
              <a:rPr lang="en-US" dirty="0"/>
              <a:t>Ex. 1. Is Amazon shopping or delivery a public health issue?</a:t>
            </a:r>
          </a:p>
          <a:p>
            <a:r>
              <a:rPr lang="en-US" dirty="0"/>
              <a:t>2. Something to make VR drinking and board games easy in quarantine.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717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491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 2302</vt:lpstr>
      <vt:lpstr>Video Project Details</vt:lpstr>
      <vt:lpstr>Video Project Presentations</vt:lpstr>
      <vt:lpstr>What difference a medium makes</vt:lpstr>
      <vt:lpstr>Inventions, borrowing from other mediums</vt:lpstr>
      <vt:lpstr>New mediums borrow from old</vt:lpstr>
      <vt:lpstr>Blog Posts</vt:lpstr>
      <vt:lpstr>Activity for this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Sanchez</dc:creator>
  <cp:lastModifiedBy>Jacob Sanchez</cp:lastModifiedBy>
  <cp:revision>6</cp:revision>
  <dcterms:created xsi:type="dcterms:W3CDTF">2020-04-04T21:40:21Z</dcterms:created>
  <dcterms:modified xsi:type="dcterms:W3CDTF">2020-04-06T15:47:57Z</dcterms:modified>
</cp:coreProperties>
</file>