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9C762-C6E1-4B52-BDFB-A585AB312F5E}" v="1" dt="2020-04-02T16:17:31.1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0" d="100"/>
          <a:sy n="80" d="100"/>
        </p:scale>
        <p:origin x="5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Sanchez" userId="7a09672638306251" providerId="LiveId" clId="{0819C762-C6E1-4B52-BDFB-A585AB312F5E}"/>
    <pc:docChg chg="custSel modSld">
      <pc:chgData name="Jacob Sanchez" userId="7a09672638306251" providerId="LiveId" clId="{0819C762-C6E1-4B52-BDFB-A585AB312F5E}" dt="2020-04-02T16:19:18.312" v="80" actId="20577"/>
      <pc:docMkLst>
        <pc:docMk/>
      </pc:docMkLst>
      <pc:sldChg chg="modSp">
        <pc:chgData name="Jacob Sanchez" userId="7a09672638306251" providerId="LiveId" clId="{0819C762-C6E1-4B52-BDFB-A585AB312F5E}" dt="2020-04-02T16:19:18.312" v="80" actId="20577"/>
        <pc:sldMkLst>
          <pc:docMk/>
          <pc:sldMk cId="2929998978" sldId="257"/>
        </pc:sldMkLst>
        <pc:spChg chg="mod">
          <ac:chgData name="Jacob Sanchez" userId="7a09672638306251" providerId="LiveId" clId="{0819C762-C6E1-4B52-BDFB-A585AB312F5E}" dt="2020-04-02T16:19:18.312" v="80" actId="20577"/>
          <ac:spMkLst>
            <pc:docMk/>
            <pc:sldMk cId="2929998978" sldId="257"/>
            <ac:spMk id="3" creationId="{8B640E82-60AE-4909-8ACB-BD9E9EFF801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FDBE-611C-4A49-9103-2E6BFF923F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ED3131-01AD-4242-8DB4-411D9D9047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42EAD0-916A-47D2-B1CE-874FA6AB672F}"/>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05EAE946-839A-4BEA-89BE-B96A42938E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661D7-51E4-4439-8C48-0067DA242C7A}"/>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273511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E023-40B0-45DC-B303-AB133D3B9A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BB14CE-3301-4065-B5A0-DEA6839F24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0A66B-17E9-4690-8364-71675197395D}"/>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9B1E59B1-27E5-405F-9C17-B8CABC86E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828646-04C7-44BF-A3A2-B166B4D1A6AE}"/>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4107470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0AB51-DDC4-4667-BF10-4EB6126D19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A70374-B0A8-42A7-81D3-9AC19B2680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71D051-2D03-4C83-8769-0CBD01BC1F95}"/>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318E5C1A-DA93-4720-AD58-A764D13019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EF7FBA-6771-4EC3-9826-708F1C64FFC3}"/>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788374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4C6AF-8E24-4F14-A81A-F59C49FC5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09EA6-FB3F-471E-A24B-1FB52FF940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8F037A-F298-46DF-BF65-76A744B3C1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F1FAC7-CBD7-40B5-98F8-3C0E5D307285}"/>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6" name="Footer Placeholder 5">
            <a:extLst>
              <a:ext uri="{FF2B5EF4-FFF2-40B4-BE49-F238E27FC236}">
                <a16:creationId xmlns:a16="http://schemas.microsoft.com/office/drawing/2014/main" id="{861E1480-E265-4AD7-BF31-FF6A3CF400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E1E149-6F05-4F6B-AA95-87C8593CB592}"/>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52115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3CA1-A153-4F29-9A79-F8C432AB30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641C01-8DAF-4F9A-8033-B99014A6FF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D4EF7A-457B-46AC-8420-B61E712F2B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FBF25-104C-4E60-9DBD-65122AFF60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FAEF61-38CA-4A26-8725-35F3DEDE95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83A067-16FB-45DD-9C7C-4C372F6A0EF4}"/>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8" name="Footer Placeholder 7">
            <a:extLst>
              <a:ext uri="{FF2B5EF4-FFF2-40B4-BE49-F238E27FC236}">
                <a16:creationId xmlns:a16="http://schemas.microsoft.com/office/drawing/2014/main" id="{8A920342-ED75-4B3F-A4A1-0857DE1BB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3FF1D3-C195-4F76-A694-EB3D4A05BE3F}"/>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3644896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70689-E755-4855-BEB1-4B9C21BBEB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F08D70-7D44-426F-883B-F942BBC86631}"/>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4" name="Footer Placeholder 3">
            <a:extLst>
              <a:ext uri="{FF2B5EF4-FFF2-40B4-BE49-F238E27FC236}">
                <a16:creationId xmlns:a16="http://schemas.microsoft.com/office/drawing/2014/main" id="{9A9BE56E-8A7C-4B81-B164-79BBCA7797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2CE356-F7C7-4E35-84B5-F8B748237D7A}"/>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2093043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88A767-BE19-4E29-9111-98C9C69192D0}"/>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3" name="Footer Placeholder 2">
            <a:extLst>
              <a:ext uri="{FF2B5EF4-FFF2-40B4-BE49-F238E27FC236}">
                <a16:creationId xmlns:a16="http://schemas.microsoft.com/office/drawing/2014/main" id="{D63EE9D1-030C-41F1-A0BD-6F11EAF55C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E36214-CEAA-4BE3-B729-3DFD9A847227}"/>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28931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4D60-09B9-47A0-B31E-B25EE0C23E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36C7FF-1A18-4869-AE8D-214AA2D373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72B232-F8A6-4635-B6D3-B0FC2F56B7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557714-C7BE-44A0-8C54-F24AF5856681}"/>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6" name="Footer Placeholder 5">
            <a:extLst>
              <a:ext uri="{FF2B5EF4-FFF2-40B4-BE49-F238E27FC236}">
                <a16:creationId xmlns:a16="http://schemas.microsoft.com/office/drawing/2014/main" id="{A2B86C92-DA21-4082-87FF-0203F2E9F4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0EBD1D-BD90-469D-9F6C-7CA1AE8F3280}"/>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3527018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22221-0B50-4CCC-A60D-AF2DF6DCE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3DE9EE-E873-468A-9F8E-828FB2D65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4A63FA-1B98-494D-BC9F-854B176C59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BB4C3-B08A-4AAB-9C17-971D7001A861}"/>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6" name="Footer Placeholder 5">
            <a:extLst>
              <a:ext uri="{FF2B5EF4-FFF2-40B4-BE49-F238E27FC236}">
                <a16:creationId xmlns:a16="http://schemas.microsoft.com/office/drawing/2014/main" id="{43E7D9F0-79A0-40CF-9E0F-A6425D50AF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9CCBE2-2065-4A57-BD27-D05BB5EF01B6}"/>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865135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0349-4D96-4325-94B5-C7FFB164B0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7E7B13-542A-405A-894E-31229F77B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18117B-AE43-4807-8B66-B03DB5912B42}"/>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01DF672D-B8C4-42D5-B218-F63AC40116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37B33C-FF89-4FDE-8708-4163D3D63458}"/>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893227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AA051D-1CCB-40BD-9DA4-F4D79B6EA1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5A6E31-53A6-492D-9DDC-0CB9E3231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B690DC-2D9F-47B3-A7EC-D433BC6106AB}"/>
              </a:ext>
            </a:extLst>
          </p:cNvPr>
          <p:cNvSpPr>
            <a:spLocks noGrp="1"/>
          </p:cNvSpPr>
          <p:nvPr>
            <p:ph type="dt" sz="half" idx="10"/>
          </p:nvPr>
        </p:nvSpPr>
        <p:spPr/>
        <p:txBody>
          <a:body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701FE119-A146-44CE-85DC-0E7240E66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656A2-F86A-47EA-AC47-6DB6CEF14B1A}"/>
              </a:ext>
            </a:extLst>
          </p:cNvPr>
          <p:cNvSpPr>
            <a:spLocks noGrp="1"/>
          </p:cNvSpPr>
          <p:nvPr>
            <p:ph type="sldNum" sz="quarter" idx="12"/>
          </p:nvPr>
        </p:nvSpPr>
        <p:spPr/>
        <p:txBody>
          <a:bodyPr/>
          <a:lstStyle/>
          <a:p>
            <a:fld id="{4B0E6CB1-6A0A-4F68-9D40-799695CC0142}" type="slidenum">
              <a:rPr lang="en-US" smtClean="0"/>
              <a:t>‹#›</a:t>
            </a:fld>
            <a:endParaRPr lang="en-US"/>
          </a:p>
        </p:txBody>
      </p:sp>
    </p:spTree>
    <p:extLst>
      <p:ext uri="{BB962C8B-B14F-4D97-AF65-F5344CB8AC3E}">
        <p14:creationId xmlns:p14="http://schemas.microsoft.com/office/powerpoint/2010/main" val="384357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BD9A7E-C21C-4B42-9EDE-5038A55927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8B0897-7892-4333-BC03-FD871C2AF0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FB6F8-C8AC-4F7E-B399-90249BE8BE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0C39F-4182-4F8E-ABC6-C97E8F5762C8}" type="datetimeFigureOut">
              <a:rPr lang="en-US" smtClean="0"/>
              <a:t>4/2/2020</a:t>
            </a:fld>
            <a:endParaRPr lang="en-US"/>
          </a:p>
        </p:txBody>
      </p:sp>
      <p:sp>
        <p:nvSpPr>
          <p:cNvPr id="5" name="Footer Placeholder 4">
            <a:extLst>
              <a:ext uri="{FF2B5EF4-FFF2-40B4-BE49-F238E27FC236}">
                <a16:creationId xmlns:a16="http://schemas.microsoft.com/office/drawing/2014/main" id="{F3FF784D-E68D-4896-80F1-8368E658B8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1AE37C-B828-4649-B781-E28D0EDA5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0E6CB1-6A0A-4F68-9D40-799695CC0142}" type="slidenum">
              <a:rPr lang="en-US" smtClean="0"/>
              <a:t>‹#›</a:t>
            </a:fld>
            <a:endParaRPr lang="en-US"/>
          </a:p>
        </p:txBody>
      </p:sp>
    </p:spTree>
    <p:extLst>
      <p:ext uri="{BB962C8B-B14F-4D97-AF65-F5344CB8AC3E}">
        <p14:creationId xmlns:p14="http://schemas.microsoft.com/office/powerpoint/2010/main" val="2344661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5Qe5TI__Z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838F4-1059-461C-A4FB-CB6960137F9C}"/>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9EB31DB6-6FB8-415F-BFB0-FB8574637207}"/>
              </a:ext>
            </a:extLst>
          </p:cNvPr>
          <p:cNvSpPr>
            <a:spLocks noGrp="1"/>
          </p:cNvSpPr>
          <p:nvPr>
            <p:ph type="subTitle" idx="1"/>
          </p:nvPr>
        </p:nvSpPr>
        <p:spPr/>
        <p:txBody>
          <a:bodyPr/>
          <a:lstStyle/>
          <a:p>
            <a:r>
              <a:rPr lang="en-US" dirty="0"/>
              <a:t>4-3-2020</a:t>
            </a:r>
          </a:p>
        </p:txBody>
      </p:sp>
    </p:spTree>
    <p:extLst>
      <p:ext uri="{BB962C8B-B14F-4D97-AF65-F5344CB8AC3E}">
        <p14:creationId xmlns:p14="http://schemas.microsoft.com/office/powerpoint/2010/main" val="148995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6716-E911-44A9-8D03-CC4AD5FA1C0A}"/>
              </a:ext>
            </a:extLst>
          </p:cNvPr>
          <p:cNvSpPr>
            <a:spLocks noGrp="1"/>
          </p:cNvSpPr>
          <p:nvPr>
            <p:ph type="title"/>
          </p:nvPr>
        </p:nvSpPr>
        <p:spPr/>
        <p:txBody>
          <a:bodyPr/>
          <a:lstStyle/>
          <a:p>
            <a:r>
              <a:rPr lang="en-US" dirty="0"/>
              <a:t>Goffman Front Stage Back Stage</a:t>
            </a:r>
          </a:p>
        </p:txBody>
      </p:sp>
      <p:sp>
        <p:nvSpPr>
          <p:cNvPr id="3" name="Content Placeholder 2">
            <a:extLst>
              <a:ext uri="{FF2B5EF4-FFF2-40B4-BE49-F238E27FC236}">
                <a16:creationId xmlns:a16="http://schemas.microsoft.com/office/drawing/2014/main" id="{8B640E82-60AE-4909-8ACB-BD9E9EFF8017}"/>
              </a:ext>
            </a:extLst>
          </p:cNvPr>
          <p:cNvSpPr>
            <a:spLocks noGrp="1"/>
          </p:cNvSpPr>
          <p:nvPr>
            <p:ph idx="1"/>
          </p:nvPr>
        </p:nvSpPr>
        <p:spPr/>
        <p:txBody>
          <a:bodyPr>
            <a:normAutofit lnSpcReduction="10000"/>
          </a:bodyPr>
          <a:lstStyle/>
          <a:p>
            <a:r>
              <a:rPr lang="en-US" dirty="0"/>
              <a:t>Developed this theory by studying how waitstaff especially in bars and taverns acted their part when in the front of the place, customer facing, vs in the back, with only coworkers.</a:t>
            </a:r>
          </a:p>
          <a:p>
            <a:r>
              <a:rPr lang="en-US" dirty="0"/>
              <a:t>Drew the conclusion that everyone is always doing this </a:t>
            </a:r>
          </a:p>
          <a:p>
            <a:r>
              <a:rPr lang="en-US" dirty="0"/>
              <a:t>You have front stage persona in public that maintains certain characteristics, you might behave ‘better’ or ‘curse’ less</a:t>
            </a:r>
          </a:p>
          <a:p>
            <a:r>
              <a:rPr lang="en-US" dirty="0"/>
              <a:t>You have a backstage persona, more relaxed with your close circle of friends or coworkers</a:t>
            </a:r>
          </a:p>
          <a:p>
            <a:r>
              <a:rPr lang="en-US" dirty="0">
                <a:hlinkClick r:id="rId2"/>
              </a:rPr>
              <a:t>https://www.youtube.com/watch?v=5Qe5TI__ZDU</a:t>
            </a:r>
            <a:r>
              <a:rPr lang="en-US" dirty="0"/>
              <a:t> Impression Management: Values, Beliefs, Habits, Interactions </a:t>
            </a:r>
            <a:r>
              <a:rPr lang="en-US"/>
              <a:t>= Culture</a:t>
            </a:r>
            <a:endParaRPr lang="en-US" dirty="0"/>
          </a:p>
        </p:txBody>
      </p:sp>
    </p:spTree>
    <p:extLst>
      <p:ext uri="{BB962C8B-B14F-4D97-AF65-F5344CB8AC3E}">
        <p14:creationId xmlns:p14="http://schemas.microsoft.com/office/powerpoint/2010/main" val="2929998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91F6B-032B-4FB3-A5E4-F3B0D39AEC6A}"/>
              </a:ext>
            </a:extLst>
          </p:cNvPr>
          <p:cNvSpPr>
            <a:spLocks noGrp="1"/>
          </p:cNvSpPr>
          <p:nvPr>
            <p:ph type="title"/>
          </p:nvPr>
        </p:nvSpPr>
        <p:spPr/>
        <p:txBody>
          <a:bodyPr/>
          <a:lstStyle/>
          <a:p>
            <a:r>
              <a:rPr lang="en-US" dirty="0"/>
              <a:t>Goffman and COVID</a:t>
            </a:r>
          </a:p>
        </p:txBody>
      </p:sp>
      <p:sp>
        <p:nvSpPr>
          <p:cNvPr id="3" name="Content Placeholder 2">
            <a:extLst>
              <a:ext uri="{FF2B5EF4-FFF2-40B4-BE49-F238E27FC236}">
                <a16:creationId xmlns:a16="http://schemas.microsoft.com/office/drawing/2014/main" id="{5459EA9B-5692-445E-8716-5FD3F6D9A3CD}"/>
              </a:ext>
            </a:extLst>
          </p:cNvPr>
          <p:cNvSpPr>
            <a:spLocks noGrp="1"/>
          </p:cNvSpPr>
          <p:nvPr>
            <p:ph idx="1"/>
          </p:nvPr>
        </p:nvSpPr>
        <p:spPr/>
        <p:txBody>
          <a:bodyPr/>
          <a:lstStyle/>
          <a:p>
            <a:r>
              <a:rPr lang="en-US" dirty="0"/>
              <a:t>Where does front stage and backstage start and stop</a:t>
            </a:r>
          </a:p>
          <a:p>
            <a:r>
              <a:rPr lang="en-US" dirty="0"/>
              <a:t>Article on how therapists are using zoom to meet patients</a:t>
            </a:r>
          </a:p>
          <a:p>
            <a:r>
              <a:rPr lang="en-US" dirty="0"/>
              <a:t>They use the same medium, zoom, that you also use for this class, maybe to talk to your friends as well.</a:t>
            </a:r>
          </a:p>
          <a:p>
            <a:r>
              <a:rPr lang="en-US" dirty="0"/>
              <a:t>The development of proper front stage zoom etiquette, muting your mic or turning off your camera, having a waiting room for class</a:t>
            </a:r>
          </a:p>
          <a:p>
            <a:r>
              <a:rPr lang="en-US" dirty="0"/>
              <a:t>At the same time your backstage has changed, might only be through social media, snap, IG, text threads with your friends</a:t>
            </a:r>
          </a:p>
          <a:p>
            <a:r>
              <a:rPr lang="en-US" dirty="0"/>
              <a:t>Learning how your family talk on the phone, voice they use</a:t>
            </a:r>
          </a:p>
        </p:txBody>
      </p:sp>
    </p:spTree>
    <p:extLst>
      <p:ext uri="{BB962C8B-B14F-4D97-AF65-F5344CB8AC3E}">
        <p14:creationId xmlns:p14="http://schemas.microsoft.com/office/powerpoint/2010/main" val="155047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DEB2-3589-4E5D-B126-9147356B989F}"/>
              </a:ext>
            </a:extLst>
          </p:cNvPr>
          <p:cNvSpPr>
            <a:spLocks noGrp="1"/>
          </p:cNvSpPr>
          <p:nvPr>
            <p:ph type="title"/>
          </p:nvPr>
        </p:nvSpPr>
        <p:spPr/>
        <p:txBody>
          <a:bodyPr/>
          <a:lstStyle/>
          <a:p>
            <a:r>
              <a:rPr lang="en-US" dirty="0"/>
              <a:t>McLuhan </a:t>
            </a:r>
          </a:p>
        </p:txBody>
      </p:sp>
      <p:sp>
        <p:nvSpPr>
          <p:cNvPr id="3" name="Content Placeholder 2">
            <a:extLst>
              <a:ext uri="{FF2B5EF4-FFF2-40B4-BE49-F238E27FC236}">
                <a16:creationId xmlns:a16="http://schemas.microsoft.com/office/drawing/2014/main" id="{E5D33060-32C1-46A1-BCDC-31D9C7A2A673}"/>
              </a:ext>
            </a:extLst>
          </p:cNvPr>
          <p:cNvSpPr>
            <a:spLocks noGrp="1"/>
          </p:cNvSpPr>
          <p:nvPr>
            <p:ph idx="1"/>
          </p:nvPr>
        </p:nvSpPr>
        <p:spPr/>
        <p:txBody>
          <a:bodyPr/>
          <a:lstStyle/>
          <a:p>
            <a:r>
              <a:rPr lang="en-US" dirty="0"/>
              <a:t>Focuses more on effects of media and less on face to face interactions</a:t>
            </a:r>
          </a:p>
          <a:p>
            <a:r>
              <a:rPr lang="en-US" dirty="0"/>
              <a:t>Goffman’s frontstage and backstage are rooted in physical place</a:t>
            </a:r>
          </a:p>
          <a:p>
            <a:r>
              <a:rPr lang="en-US" dirty="0"/>
              <a:t>Literally moving from stage to stage and putting on a different show</a:t>
            </a:r>
          </a:p>
          <a:p>
            <a:r>
              <a:rPr lang="en-US" dirty="0"/>
              <a:t>Now we are staying put, not moving</a:t>
            </a:r>
          </a:p>
          <a:p>
            <a:r>
              <a:rPr lang="en-US" dirty="0"/>
              <a:t>McLuhan attributes change to widespread use of electronic media</a:t>
            </a:r>
          </a:p>
          <a:p>
            <a:r>
              <a:rPr lang="en-US" dirty="0"/>
              <a:t>No clear path on how it leads to social change</a:t>
            </a:r>
          </a:p>
          <a:p>
            <a:r>
              <a:rPr lang="en-US" dirty="0"/>
              <a:t>Modern media scholars point to power imbalances inherent in tech</a:t>
            </a:r>
          </a:p>
          <a:p>
            <a:r>
              <a:rPr lang="en-US" dirty="0" err="1"/>
              <a:t>Tik</a:t>
            </a:r>
            <a:r>
              <a:rPr lang="en-US" dirty="0"/>
              <a:t> Tok owners promoting people they like, ignoring the disabled</a:t>
            </a:r>
          </a:p>
        </p:txBody>
      </p:sp>
    </p:spTree>
    <p:extLst>
      <p:ext uri="{BB962C8B-B14F-4D97-AF65-F5344CB8AC3E}">
        <p14:creationId xmlns:p14="http://schemas.microsoft.com/office/powerpoint/2010/main" val="2596037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16401-97EB-445F-BDDB-86104732B2F4}"/>
              </a:ext>
            </a:extLst>
          </p:cNvPr>
          <p:cNvSpPr>
            <a:spLocks noGrp="1"/>
          </p:cNvSpPr>
          <p:nvPr>
            <p:ph type="title"/>
          </p:nvPr>
        </p:nvSpPr>
        <p:spPr/>
        <p:txBody>
          <a:bodyPr/>
          <a:lstStyle/>
          <a:p>
            <a:r>
              <a:rPr lang="en-US" dirty="0" err="1"/>
              <a:t>Meyrowitz’s</a:t>
            </a:r>
            <a:r>
              <a:rPr lang="en-US" dirty="0"/>
              <a:t> theory</a:t>
            </a:r>
          </a:p>
        </p:txBody>
      </p:sp>
      <p:sp>
        <p:nvSpPr>
          <p:cNvPr id="3" name="Content Placeholder 2">
            <a:extLst>
              <a:ext uri="{FF2B5EF4-FFF2-40B4-BE49-F238E27FC236}">
                <a16:creationId xmlns:a16="http://schemas.microsoft.com/office/drawing/2014/main" id="{AE60244A-8608-497C-90CE-C4F736BFD441}"/>
              </a:ext>
            </a:extLst>
          </p:cNvPr>
          <p:cNvSpPr>
            <a:spLocks noGrp="1"/>
          </p:cNvSpPr>
          <p:nvPr>
            <p:ph idx="1"/>
          </p:nvPr>
        </p:nvSpPr>
        <p:spPr/>
        <p:txBody>
          <a:bodyPr/>
          <a:lstStyle/>
          <a:p>
            <a:r>
              <a:rPr lang="en-US" dirty="0"/>
              <a:t>Many private forums, electronic media, especially television have led to the overlapping of many social spheres that were once distinct.</a:t>
            </a:r>
          </a:p>
          <a:p>
            <a:r>
              <a:rPr lang="en-US" dirty="0"/>
              <a:t>The idea of many public spheres overlapping.</a:t>
            </a:r>
          </a:p>
          <a:p>
            <a:r>
              <a:rPr lang="en-US" dirty="0"/>
              <a:t>Sports and Politics overlapping on Twitter</a:t>
            </a:r>
          </a:p>
          <a:p>
            <a:r>
              <a:rPr lang="en-US" dirty="0"/>
              <a:t>Your mom/grandma on Facebook</a:t>
            </a:r>
          </a:p>
          <a:p>
            <a:r>
              <a:rPr lang="en-US" dirty="0"/>
              <a:t>The opposite sex learning about online dating strategies</a:t>
            </a:r>
          </a:p>
          <a:p>
            <a:r>
              <a:rPr lang="en-US" dirty="0"/>
              <a:t>Rap battles that overlap different ethnicities and age groups</a:t>
            </a:r>
          </a:p>
        </p:txBody>
      </p:sp>
    </p:spTree>
    <p:extLst>
      <p:ext uri="{BB962C8B-B14F-4D97-AF65-F5344CB8AC3E}">
        <p14:creationId xmlns:p14="http://schemas.microsoft.com/office/powerpoint/2010/main" val="249248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0AE02-7D65-4467-98F8-CC2F4A4C7C2A}"/>
              </a:ext>
            </a:extLst>
          </p:cNvPr>
          <p:cNvSpPr>
            <a:spLocks noGrp="1"/>
          </p:cNvSpPr>
          <p:nvPr>
            <p:ph type="title"/>
          </p:nvPr>
        </p:nvSpPr>
        <p:spPr/>
        <p:txBody>
          <a:bodyPr/>
          <a:lstStyle/>
          <a:p>
            <a:r>
              <a:rPr lang="en-US" dirty="0"/>
              <a:t>COIVD Positivity Corner</a:t>
            </a:r>
          </a:p>
        </p:txBody>
      </p:sp>
      <p:sp>
        <p:nvSpPr>
          <p:cNvPr id="3" name="Content Placeholder 2">
            <a:extLst>
              <a:ext uri="{FF2B5EF4-FFF2-40B4-BE49-F238E27FC236}">
                <a16:creationId xmlns:a16="http://schemas.microsoft.com/office/drawing/2014/main" id="{6C98DB19-10CC-4F0C-AA20-33E9297F22E6}"/>
              </a:ext>
            </a:extLst>
          </p:cNvPr>
          <p:cNvSpPr>
            <a:spLocks noGrp="1"/>
          </p:cNvSpPr>
          <p:nvPr>
            <p:ph idx="1"/>
          </p:nvPr>
        </p:nvSpPr>
        <p:spPr/>
        <p:txBody>
          <a:bodyPr/>
          <a:lstStyle/>
          <a:p>
            <a:r>
              <a:rPr lang="en-US" dirty="0"/>
              <a:t>How media has changed since everyone is inside</a:t>
            </a:r>
          </a:p>
          <a:p>
            <a:r>
              <a:rPr lang="en-US" dirty="0"/>
              <a:t>How has your own screen time changed </a:t>
            </a:r>
          </a:p>
          <a:p>
            <a:r>
              <a:rPr lang="en-US" dirty="0"/>
              <a:t>Have you done anything to modify your behavior?</a:t>
            </a:r>
          </a:p>
          <a:p>
            <a:r>
              <a:rPr lang="en-US" dirty="0"/>
              <a:t>I deleted twitter from my phone, still check on my tablets.</a:t>
            </a:r>
          </a:p>
          <a:p>
            <a:r>
              <a:rPr lang="en-US" dirty="0"/>
              <a:t>I feel old school checking the newspapers every morning</a:t>
            </a:r>
          </a:p>
          <a:p>
            <a:r>
              <a:rPr lang="en-US" dirty="0"/>
              <a:t>Twitter overlapping of so many different spheres, depressing and serious news, lighthearted news, jokes, no live sports, now only sort home with top tweets never latest tweets</a:t>
            </a:r>
          </a:p>
          <a:p>
            <a:r>
              <a:rPr lang="en-US" dirty="0"/>
              <a:t>IG has been roughly positive, lots of tbt</a:t>
            </a:r>
          </a:p>
        </p:txBody>
      </p:sp>
    </p:spTree>
    <p:extLst>
      <p:ext uri="{BB962C8B-B14F-4D97-AF65-F5344CB8AC3E}">
        <p14:creationId xmlns:p14="http://schemas.microsoft.com/office/powerpoint/2010/main" val="980303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0149-98F2-4740-92A1-869456D65118}"/>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40C0E253-669C-44D8-A25F-69AF5C0B4D6A}"/>
              </a:ext>
            </a:extLst>
          </p:cNvPr>
          <p:cNvSpPr>
            <a:spLocks noGrp="1"/>
          </p:cNvSpPr>
          <p:nvPr>
            <p:ph idx="1"/>
          </p:nvPr>
        </p:nvSpPr>
        <p:spPr/>
        <p:txBody>
          <a:bodyPr/>
          <a:lstStyle/>
          <a:p>
            <a:r>
              <a:rPr lang="en-US" dirty="0"/>
              <a:t>Blair</a:t>
            </a:r>
          </a:p>
          <a:p>
            <a:r>
              <a:rPr lang="en-US" dirty="0"/>
              <a:t>Sophia</a:t>
            </a:r>
          </a:p>
          <a:p>
            <a:r>
              <a:rPr lang="en-US" dirty="0"/>
              <a:t>Gail</a:t>
            </a:r>
          </a:p>
          <a:p>
            <a:r>
              <a:rPr lang="en-US" dirty="0"/>
              <a:t>Anthony</a:t>
            </a:r>
          </a:p>
          <a:p>
            <a:r>
              <a:rPr lang="en-US" dirty="0"/>
              <a:t>Anouska</a:t>
            </a:r>
          </a:p>
          <a:p>
            <a:r>
              <a:rPr lang="en-US" dirty="0"/>
              <a:t>Rebecca</a:t>
            </a:r>
          </a:p>
        </p:txBody>
      </p:sp>
    </p:spTree>
    <p:extLst>
      <p:ext uri="{BB962C8B-B14F-4D97-AF65-F5344CB8AC3E}">
        <p14:creationId xmlns:p14="http://schemas.microsoft.com/office/powerpoint/2010/main" val="2411573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10E1F-361C-4DED-8265-86CBDF97E40D}"/>
              </a:ext>
            </a:extLst>
          </p:cNvPr>
          <p:cNvSpPr>
            <a:spLocks noGrp="1"/>
          </p:cNvSpPr>
          <p:nvPr>
            <p:ph type="title"/>
          </p:nvPr>
        </p:nvSpPr>
        <p:spPr/>
        <p:txBody>
          <a:bodyPr/>
          <a:lstStyle/>
          <a:p>
            <a:r>
              <a:rPr lang="en-US" dirty="0"/>
              <a:t>Activity how live events have changed</a:t>
            </a:r>
          </a:p>
        </p:txBody>
      </p:sp>
      <p:sp>
        <p:nvSpPr>
          <p:cNvPr id="3" name="Content Placeholder 2">
            <a:extLst>
              <a:ext uri="{FF2B5EF4-FFF2-40B4-BE49-F238E27FC236}">
                <a16:creationId xmlns:a16="http://schemas.microsoft.com/office/drawing/2014/main" id="{C9E5874D-C18F-48BD-815D-FC0DEB854776}"/>
              </a:ext>
            </a:extLst>
          </p:cNvPr>
          <p:cNvSpPr>
            <a:spLocks noGrp="1"/>
          </p:cNvSpPr>
          <p:nvPr>
            <p:ph idx="1"/>
          </p:nvPr>
        </p:nvSpPr>
        <p:spPr/>
        <p:txBody>
          <a:bodyPr/>
          <a:lstStyle/>
          <a:p>
            <a:r>
              <a:rPr lang="en-US" dirty="0"/>
              <a:t>We’ll try and finish the Activity from Monday. </a:t>
            </a:r>
          </a:p>
          <a:p>
            <a:r>
              <a:rPr lang="en-US" dirty="0"/>
              <a:t>Y’all wrote great paragraphs so I want to try and get to everyone</a:t>
            </a:r>
          </a:p>
          <a:p>
            <a:r>
              <a:rPr lang="en-US" dirty="0"/>
              <a:t>I think we left off between Emma F and Jacob N</a:t>
            </a:r>
          </a:p>
        </p:txBody>
      </p:sp>
    </p:spTree>
    <p:extLst>
      <p:ext uri="{BB962C8B-B14F-4D97-AF65-F5344CB8AC3E}">
        <p14:creationId xmlns:p14="http://schemas.microsoft.com/office/powerpoint/2010/main" val="1014821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508</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Comm 2302</vt:lpstr>
      <vt:lpstr>Goffman Front Stage Back Stage</vt:lpstr>
      <vt:lpstr>Goffman and COVID</vt:lpstr>
      <vt:lpstr>McLuhan </vt:lpstr>
      <vt:lpstr>Meyrowitz’s theory</vt:lpstr>
      <vt:lpstr>COIVD Positivity Corner</vt:lpstr>
      <vt:lpstr>Blog Posts</vt:lpstr>
      <vt:lpstr>Activity how live events have changed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4</cp:revision>
  <dcterms:created xsi:type="dcterms:W3CDTF">2020-04-02T20:34:57Z</dcterms:created>
  <dcterms:modified xsi:type="dcterms:W3CDTF">2020-04-02T16:19:23Z</dcterms:modified>
</cp:coreProperties>
</file>