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1" r:id="rId5"/>
    <p:sldId id="265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DBE5B358-38E7-4F78-952E-6BBCCC5CFE58}"/>
    <pc:docChg chg="modSld">
      <pc:chgData name="Jacob Sanchez" userId="7a09672638306251" providerId="LiveId" clId="{DBE5B358-38E7-4F78-952E-6BBCCC5CFE58}" dt="2020-04-27T16:48:26.546" v="24" actId="20577"/>
      <pc:docMkLst>
        <pc:docMk/>
      </pc:docMkLst>
      <pc:sldChg chg="modSp">
        <pc:chgData name="Jacob Sanchez" userId="7a09672638306251" providerId="LiveId" clId="{DBE5B358-38E7-4F78-952E-6BBCCC5CFE58}" dt="2020-04-27T16:48:26.546" v="24" actId="20577"/>
        <pc:sldMkLst>
          <pc:docMk/>
          <pc:sldMk cId="830093887" sldId="259"/>
        </pc:sldMkLst>
        <pc:spChg chg="mod">
          <ac:chgData name="Jacob Sanchez" userId="7a09672638306251" providerId="LiveId" clId="{DBE5B358-38E7-4F78-952E-6BBCCC5CFE58}" dt="2020-04-27T16:48:26.546" v="24" actId="20577"/>
          <ac:spMkLst>
            <pc:docMk/>
            <pc:sldMk cId="830093887" sldId="259"/>
            <ac:spMk id="3" creationId="{A1FC9DF6-7939-40C8-93DD-010A79CD442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95E8-282C-46CD-BD24-2043096F1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A3216-8F04-47AF-BDC5-5639311E3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D1266-7772-4276-A4F4-3C616AE58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E8C89-3FA4-4292-A153-B79862E87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1596C-4FA4-4271-AFB1-4C2FE4EF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8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995F-A1C1-4E91-83E3-A47548F51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B5234-C4AA-4871-8CC1-2F43AA733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6ADD4-6DB9-4101-8EB2-1DE73C9F1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208DA-4E03-451C-8B80-5B2E28F2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9745E-0D90-4915-9EA7-6A26EFECB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2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77BCF-9DF0-4668-A687-85AE992D7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B904B-1C49-406D-A69C-D6EBD978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4C1B3-28C2-4962-91F3-7626CF36D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81184-58D2-487F-867D-45A47246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55CBD-9DF6-46A2-87D6-2009FF094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D9104-BCDA-4278-A64F-156FEB2F6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AC82D-D955-4F28-A7C2-44C995B3CD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AAB8C-D90C-442D-8440-3C2064282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D4D444-05E0-4E48-833B-94C8D22D2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42A3D-D623-4AC8-B54C-599D3A5AD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8EF27-74EE-4B24-83A1-DFDAA20F5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1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AE9CD-5CB0-4FB8-8053-E800F6B1E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BC4A7-335B-4512-AEEF-5F1BEFB3A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574DE-9913-4DDE-99E2-0C4624516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F1C2-BEBF-4E92-9D7A-E03CDF98D2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78EC0F-A351-4DBF-A125-D0537BF61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DF3279-457F-4DA7-87D7-E79AF0A35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14A88E-2F65-46BC-8879-CBC75172D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91527C-4F20-473B-A439-5C6E50FCB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63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E6B5-77B8-4D23-9E5C-C1EC19DA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76BE1-ADE6-4801-BB8B-BFC6620A1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88B0D-C670-4717-8530-16156E968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9F3EB3-BC46-4D1A-AEB8-1D941B600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5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12AD6B-ACD9-4FF9-B8E2-8936D306F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E67767-D76E-44EA-840B-7E394D06F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0CEDE-7CA6-4196-8CC7-1B7C8489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85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45C03-CAD2-486B-A633-1ABF49D8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595B8-54E5-4782-A5DE-D4810E8EA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02808-8A04-4C3E-8958-163897C50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B0948-4797-4481-B649-275E5C46A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78A0B-0D1C-429E-A2F0-986ADDA6D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87F25-D8B0-4DB6-B40A-6ACB8A1D7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7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659E-365A-425A-ACC4-6DA1FBD59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24BD67-BC8C-42F4-A969-F166BA73D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0C323-4A56-4FC1-A877-EE86C1E75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8350B-7D6C-4026-AD6C-7F4B562D0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EB145-DF7F-469A-A3EC-17D7EB377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8B22B-E9CE-4C60-BA71-48FA3ACC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68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EDD2-E21C-4F80-9055-3A7F974E0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1ADC4-72B6-4754-AEDD-DDFE232A6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1328E-B5BB-4AB3-AC43-26A750EDF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90AE-FF24-455E-97C4-7CDFF4AA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721EE-EEDE-43DA-B0C9-4AA88D9F1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19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946D75-0BAB-4E8C-B67C-332AD3AC9C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5D118-A186-497D-A95C-614AC7293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E1497-B03D-4184-989F-93DE513E5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16C15-35D4-46BB-88ED-6DA7245AF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E6734-163F-4E6F-B6FA-B00A33C7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2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3B10C4-9317-4C9E-84E6-40DCE590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5909D-5FFF-4EB7-A02F-4FD2C6A92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F3A26-D817-459E-BCB3-26FA29E444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1B4D7-A8B4-4075-B291-C567BAE982AE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46964-47BD-4A51-BDBC-0EC8F8236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26ADA-7146-4339-ACAC-BC8BBBE1C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C9B26-0D5D-4649-B240-76458357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2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wrap.com/facebook-will-remove-posts-coronavirus-stay-at-hom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A031-C78C-4C0A-ACF5-FAB84BFBC6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E17B7-8122-4F26-BDB2-C0EBA83750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4-27-2020</a:t>
            </a:r>
          </a:p>
        </p:txBody>
      </p:sp>
    </p:spTree>
    <p:extLst>
      <p:ext uri="{BB962C8B-B14F-4D97-AF65-F5344CB8AC3E}">
        <p14:creationId xmlns:p14="http://schemas.microsoft.com/office/powerpoint/2010/main" val="2266417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F1B1-13DC-4A78-99D3-466CC6293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50081-F70F-4C6D-92F4-6E729B78A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Animal crossing propaganda</a:t>
            </a:r>
          </a:p>
          <a:p>
            <a:r>
              <a:rPr lang="en-US" dirty="0"/>
              <a:t>Tom Nook as slave owner or godfather</a:t>
            </a:r>
          </a:p>
          <a:p>
            <a:r>
              <a:rPr lang="en-US" dirty="0"/>
              <a:t>News and misinformation</a:t>
            </a:r>
          </a:p>
          <a:p>
            <a:r>
              <a:rPr lang="en-US" dirty="0">
                <a:hlinkClick r:id="rId2"/>
              </a:rPr>
              <a:t>Facebook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Political discourse of free market capitalism vs socialized government care in a pandemic. Shortages, high prices, what the market will bear, and then who steps into stop this, government or companies?</a:t>
            </a:r>
            <a:br>
              <a:rPr lang="en-US" dirty="0"/>
            </a:br>
            <a:r>
              <a:rPr lang="en-US" dirty="0"/>
              <a:t>Hoarding and reselling hand sanitizer, old masks donated by companies, Oil prices on Robinhood</a:t>
            </a:r>
          </a:p>
        </p:txBody>
      </p:sp>
    </p:spTree>
    <p:extLst>
      <p:ext uri="{BB962C8B-B14F-4D97-AF65-F5344CB8AC3E}">
        <p14:creationId xmlns:p14="http://schemas.microsoft.com/office/powerpoint/2010/main" val="4291357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BF79-7157-4FE6-AFEF-75FC50531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9D077-B836-437B-B0AC-38F32F04B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examples you see in the media of romance and falling in love?</a:t>
            </a:r>
          </a:p>
          <a:p>
            <a:r>
              <a:rPr lang="en-US" dirty="0"/>
              <a:t>Ex. Love is blind: Emotion over physical attraction, 90-day fiancé: long distance relationships to the extreme, mail order brides, the bachelor, bachelorette competition style. </a:t>
            </a:r>
          </a:p>
          <a:p>
            <a:r>
              <a:rPr lang="en-US" dirty="0"/>
              <a:t>Side note about mail order bride vacations in eastern Europe, anti catfishing.</a:t>
            </a:r>
          </a:p>
          <a:p>
            <a:r>
              <a:rPr lang="en-US" dirty="0"/>
              <a:t>Compare how actors or actresses are portrayed in movies and film vs their real-life troubles with divorce, step kids, etc.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86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Sex, Drugs, and Cocoa Puffs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inability to experience the kind of mind-blowing, transcendent romantic relationship they perceive to be a “normal” part of living.</a:t>
            </a:r>
          </a:p>
          <a:p>
            <a:r>
              <a:rPr lang="en-US" dirty="0"/>
              <a:t>Any fictionalized portrayals of romance that happen to hit us in the right place, at the right time. </a:t>
            </a:r>
          </a:p>
          <a:p>
            <a:r>
              <a:rPr lang="en-US" dirty="0"/>
              <a:t>This is how someone my age ‘should’ act.</a:t>
            </a:r>
          </a:p>
          <a:p>
            <a:r>
              <a:rPr lang="en-US" dirty="0"/>
              <a:t>“I will never be completely satisfied by a woman, and this is why the kind of woman I tend to find attractive will never be satisfied by me.”</a:t>
            </a:r>
          </a:p>
        </p:txBody>
      </p:sp>
    </p:spTree>
    <p:extLst>
      <p:ext uri="{BB962C8B-B14F-4D97-AF65-F5344CB8AC3E}">
        <p14:creationId xmlns:p14="http://schemas.microsoft.com/office/powerpoint/2010/main" val="973164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Sex, Drugs, and Cocoa Puffs </a:t>
            </a:r>
            <a:r>
              <a:rPr lang="en-US" dirty="0" err="1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need to worry about all the </a:t>
            </a:r>
            <a:r>
              <a:rPr lang="en-US" b="1" dirty="0"/>
              <a:t>entertaining messages </a:t>
            </a:r>
            <a:r>
              <a:rPr lang="en-US" dirty="0"/>
              <a:t>people are </a:t>
            </a:r>
            <a:r>
              <a:rPr lang="en-US" b="1" dirty="0"/>
              <a:t>consciously accepting </a:t>
            </a:r>
            <a:r>
              <a:rPr lang="en-US" dirty="0"/>
              <a:t>when they're twenty-six. </a:t>
            </a:r>
          </a:p>
          <a:p>
            <a:r>
              <a:rPr lang="en-US" dirty="0"/>
              <a:t>They're the ones that get us, because they're the ones we try to turn into life. Love looks like…</a:t>
            </a:r>
          </a:p>
          <a:p>
            <a:r>
              <a:rPr lang="en-US" dirty="0"/>
              <a:t>Recently Little Women, Women shouldn’t have jobs, date like 2-3 men, expected to follow in tradition, married by 16.</a:t>
            </a:r>
          </a:p>
          <a:p>
            <a:r>
              <a:rPr lang="en-US" dirty="0"/>
              <a:t>Little Women actors about 10 years older than fictional characters</a:t>
            </a:r>
          </a:p>
          <a:p>
            <a:r>
              <a:rPr lang="en-US" dirty="0"/>
              <a:t>If a woman is unmarried in the start of a story, she should be married by then end. Straight marriage is good.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24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83024-4C1E-45D6-80B1-0C6D819FC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Myths: What them imply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355D7-EE36-4055-AC53-D3207F503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Love at first sight: Not dating a ton of people</a:t>
            </a:r>
          </a:p>
          <a:p>
            <a:r>
              <a:rPr lang="en-US" dirty="0"/>
              <a:t>True soulmate know what you are thinking: No communication</a:t>
            </a:r>
          </a:p>
          <a:p>
            <a:r>
              <a:rPr lang="en-US" dirty="0"/>
              <a:t>Man should not be shorter or poorer: Not allowing for opposite</a:t>
            </a:r>
          </a:p>
          <a:p>
            <a:r>
              <a:rPr lang="en-US" dirty="0"/>
              <a:t>Changing someone to be a different person: seen in many movies, changing manners/behavior is extremely difficult</a:t>
            </a:r>
          </a:p>
          <a:p>
            <a:r>
              <a:rPr lang="en-US" dirty="0"/>
              <a:t>All you need is love: different values not as important</a:t>
            </a:r>
          </a:p>
          <a:p>
            <a:r>
              <a:rPr lang="en-US" dirty="0"/>
              <a:t>Traditional gender roles around cooking, cleaning, parenting: Advertisements for products reinforce gender stereotypes</a:t>
            </a:r>
          </a:p>
          <a:p>
            <a:r>
              <a:rPr lang="en-US" dirty="0"/>
              <a:t>LGBT audience hate the little mermaid, evil “lesbian” octopus, girl gives up everything, voice, fins for a man. </a:t>
            </a:r>
          </a:p>
        </p:txBody>
      </p:sp>
    </p:spTree>
    <p:extLst>
      <p:ext uri="{BB962C8B-B14F-4D97-AF65-F5344CB8AC3E}">
        <p14:creationId xmlns:p14="http://schemas.microsoft.com/office/powerpoint/2010/main" val="2715772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4968E-647D-4650-8724-FE7643766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9DF6-7939-40C8-93DD-010A79CD4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Emma W</a:t>
            </a:r>
          </a:p>
          <a:p>
            <a:r>
              <a:rPr lang="en-US" dirty="0"/>
              <a:t>Luis</a:t>
            </a:r>
          </a:p>
          <a:p>
            <a:r>
              <a:rPr lang="en-US" dirty="0"/>
              <a:t>Andrew</a:t>
            </a:r>
          </a:p>
          <a:p>
            <a:r>
              <a:rPr lang="en-US" dirty="0"/>
              <a:t>Marisa</a:t>
            </a:r>
          </a:p>
        </p:txBody>
      </p:sp>
    </p:spTree>
    <p:extLst>
      <p:ext uri="{BB962C8B-B14F-4D97-AF65-F5344CB8AC3E}">
        <p14:creationId xmlns:p14="http://schemas.microsoft.com/office/powerpoint/2010/main" val="830093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BF79-7157-4FE6-AFEF-75FC50531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9D077-B836-437B-B0AC-38F32F04B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examples you see in the media of romance and falling in love?</a:t>
            </a:r>
          </a:p>
          <a:p>
            <a:r>
              <a:rPr lang="en-US" dirty="0"/>
              <a:t>Ex. Love is blind: Emotion over physical attraction, 90-day fiancé: long distance relationships to the extreme, mail order brides, the bachelor, bachelorette competition style. </a:t>
            </a:r>
          </a:p>
          <a:p>
            <a:r>
              <a:rPr lang="en-US" dirty="0"/>
              <a:t>Side note about mail order bride vacations in eastern Europe, anti catfishing.</a:t>
            </a:r>
          </a:p>
          <a:p>
            <a:r>
              <a:rPr lang="en-US" dirty="0"/>
              <a:t>Compare how actors or actresses are portrayed in movies and film vs their real-life troubles with divorce, step kids, etc.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08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561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Comm 2302</vt:lpstr>
      <vt:lpstr>News</vt:lpstr>
      <vt:lpstr>Activity</vt:lpstr>
      <vt:lpstr>Sex, Drugs, and Cocoa Puffs</vt:lpstr>
      <vt:lpstr>Sex, Drugs, and Cocoa Puffs Cont</vt:lpstr>
      <vt:lpstr>Media Myths: What them imply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5</cp:revision>
  <dcterms:created xsi:type="dcterms:W3CDTF">2020-04-26T17:23:14Z</dcterms:created>
  <dcterms:modified xsi:type="dcterms:W3CDTF">2020-04-27T16:48:31Z</dcterms:modified>
</cp:coreProperties>
</file>