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EB8A0-0616-4B3A-BCBA-89C761AF0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E26C6-2B4A-4FBE-B135-80DF27FDA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2C7BB-CB0C-4897-8C53-A21E7443E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8B162-9973-41E9-810C-298138B07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F7640-7B06-4090-9377-AD5147742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9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2E44-01CA-474E-BCE0-50462F61D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9D0B5-249E-430A-AEA9-5285EAEE9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EF9DA-C2A4-427A-BBF6-33A06CD60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E0B1A-81E6-4750-A2CD-0751BBA30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B317B-1E46-4113-833C-972E1BAD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1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24C-DD5C-4B5D-BE81-5EE038B5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1F0D9-E719-4EFA-A7F4-DAAE8EEFA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626F7-37E2-49F3-A149-B07C6B00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35DD8-A233-4AAB-83E4-6F0DEC267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E1837-6EBB-4817-B8D6-62748722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66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F005B-F2CF-42AB-9A56-23B224061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B2A0B-E20D-4CCD-A8AF-173DDD1B7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3A8E3-7E3D-44A9-95B1-CA965D9CA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93A82A-6D35-4E1F-99A4-FD2043D58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F7B62-A61C-4910-8DA8-9BCCDFBC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6C026-0D8D-4B6C-BCF5-ABB4AE5C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7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34E5E-5539-4B81-BAD6-4BFE17408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8F9FF-EF1F-4DA2-A1B6-7278D9848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7B4F0-7FD2-4ABF-9074-E3B4D5B24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C7013D-1421-4CA9-80C1-9EAF458446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6F12-7E91-41AC-ADDF-1DCE476CB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CBA29-1D91-4FE4-806D-B1004DF2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70761A-2AD6-4BDC-826B-002E5EB05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76299D-2B27-452C-BBDF-E86B07B37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8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0E097-914D-4A19-9368-9662BCD4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3FC56B-1E14-41BD-A4D5-12AB9176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501F57-77EA-4ADE-B9CD-A04C03B5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7CF67-B6FA-4C5A-8C46-AE843E78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7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5A6F5C-5521-4D18-A77A-A653FECFE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31467-4CE9-48CA-8A8D-A493A0AA2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AB81A-38BA-4DB7-A8DF-6FB8D301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3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0257-5043-4DFA-AFE6-68E9CEFB4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9A020-FDAC-436E-BEB9-3F3CFFAA0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67E81-7312-4B34-9D6B-AB952F183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806E4-D0CC-4911-A349-2D4E400E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629C2-1ED6-443B-8952-335B2B1EC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2ED25-33F2-4BF7-91E9-1FC73145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5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3222-309D-4F8D-86AA-5B758A61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35B69B-2136-49B1-B501-D086DF9829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FB94A-FB92-4336-AC47-92F564DB9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E3577-7D8B-4A00-BAD4-4E5481CDA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53FF-836E-4A01-995D-67E9EF7E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A17EE-A801-477D-8307-DF2BEDE96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50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0EF5-55EC-4355-9E83-FF7FAE24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152A1-53E8-4736-A193-23A5835EC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BA737-724A-4D9C-AF9F-6D23A4156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D1210-162D-48A0-9FD9-2CDBF475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B4F87-5AD8-4FF4-A550-299B04A2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37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F85FA-8ED5-4F22-B73D-EB56577594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2F2C7-C9BE-4CE3-B744-E486C055F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BBB7E-BDF4-49F1-BA99-9DEC9E2B8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5AC1C-66FB-4E38-BE4A-FB0E5B73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8CE83-4DF4-4F48-9CB4-843D6CD2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0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6A064-F5FE-4449-BBEC-4A4AADA77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0987F-2CB1-42E1-8C49-F545D8EFB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F29C9-1A27-4B92-9340-5A14183E5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C6895-B0DF-48CA-B31A-C411F5FEEF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2981D-01DE-4D33-AFFC-B6803DFAC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011F3-9E92-4D74-AED7-A83378D82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FC9BB-61E2-4432-B21E-62F95DD91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6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xpressnews.com/news/local/politics/article/Leaders-mull-reopening-as-experts-warn-of-coming-15219759.ph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RnJPFeCOO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7B0D9-5BAC-4408-8788-5970934453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3164F-BE22-41C5-84D1-A72BC83C33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4-24-2020</a:t>
            </a:r>
          </a:p>
        </p:txBody>
      </p:sp>
    </p:spTree>
    <p:extLst>
      <p:ext uri="{BB962C8B-B14F-4D97-AF65-F5344CB8AC3E}">
        <p14:creationId xmlns:p14="http://schemas.microsoft.com/office/powerpoint/2010/main" val="265196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422DF-A42B-469C-BA0E-BC981A44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and 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CF4BA-3279-457E-A692-3DC0E0D19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Survey Time at beginning of class and during activity time.</a:t>
            </a:r>
          </a:p>
          <a:p>
            <a:r>
              <a:rPr lang="en-US" dirty="0"/>
              <a:t>Let me know if you didn’t get your link with your survey code</a:t>
            </a:r>
          </a:p>
          <a:p>
            <a:endParaRPr lang="en-US" dirty="0"/>
          </a:p>
          <a:p>
            <a:r>
              <a:rPr lang="en-US" dirty="0"/>
              <a:t>COVID Corner: Testing</a:t>
            </a:r>
          </a:p>
          <a:p>
            <a:r>
              <a:rPr lang="en-US" dirty="0">
                <a:hlinkClick r:id="rId2"/>
              </a:rPr>
              <a:t>https://www.expressnews.com/news/local/politics/article/Leaders-mull-reopening-as-experts-warn-of-coming-15219759.php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3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20227" cy="1325563"/>
          </a:xfrm>
        </p:spPr>
        <p:txBody>
          <a:bodyPr/>
          <a:lstStyle/>
          <a:p>
            <a:r>
              <a:rPr lang="en-US" dirty="0" err="1"/>
              <a:t>Delwiche</a:t>
            </a:r>
            <a:r>
              <a:rPr lang="en-US" dirty="0"/>
              <a:t> Video Games as Political Propaganda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America’s Army as political propaganda, by US Government</a:t>
            </a:r>
          </a:p>
          <a:p>
            <a:r>
              <a:rPr lang="en-US" dirty="0">
                <a:hlinkClick r:id="rId2"/>
              </a:rPr>
              <a:t>Special Forces</a:t>
            </a:r>
            <a:r>
              <a:rPr lang="en-US" dirty="0"/>
              <a:t>, designed by Hezbollah, a militant Shia group, a terrorist organization</a:t>
            </a:r>
          </a:p>
          <a:p>
            <a:r>
              <a:rPr lang="en-US" dirty="0"/>
              <a:t>Designed to foster support for the military objective of the creators</a:t>
            </a:r>
          </a:p>
          <a:p>
            <a:r>
              <a:rPr lang="en-US" dirty="0"/>
              <a:t>Call of Duty and the narrative of such games</a:t>
            </a:r>
          </a:p>
          <a:p>
            <a:r>
              <a:rPr lang="en-US" dirty="0"/>
              <a:t>Usual good vs evil side</a:t>
            </a:r>
          </a:p>
          <a:p>
            <a:r>
              <a:rPr lang="en-US" dirty="0"/>
              <a:t>Not allowed to kill civilians, no civilians available in game</a:t>
            </a:r>
          </a:p>
          <a:p>
            <a:r>
              <a:rPr lang="en-US" dirty="0"/>
              <a:t>Also seen in movies that work closely with US armed forces</a:t>
            </a:r>
          </a:p>
        </p:txBody>
      </p:sp>
    </p:spTree>
    <p:extLst>
      <p:ext uri="{BB962C8B-B14F-4D97-AF65-F5344CB8AC3E}">
        <p14:creationId xmlns:p14="http://schemas.microsoft.com/office/powerpoint/2010/main" val="685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68856" cy="1325563"/>
          </a:xfrm>
        </p:spPr>
        <p:txBody>
          <a:bodyPr/>
          <a:lstStyle/>
          <a:p>
            <a:r>
              <a:rPr lang="en-US" dirty="0" err="1"/>
              <a:t>Delwiche</a:t>
            </a:r>
            <a:r>
              <a:rPr lang="en-US" dirty="0"/>
              <a:t> Video Games as Political Propaganda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Ideology </a:t>
            </a:r>
          </a:p>
          <a:p>
            <a:pPr lvl="1"/>
            <a:r>
              <a:rPr lang="en-US" sz="2800" dirty="0"/>
              <a:t>Shared values and beliefs that shape individuals’ understandings of institutions and social relationships</a:t>
            </a:r>
          </a:p>
          <a:p>
            <a:r>
              <a:rPr lang="en-US" dirty="0"/>
              <a:t>Church, school, family, media, transmit ideology</a:t>
            </a:r>
          </a:p>
          <a:p>
            <a:r>
              <a:rPr lang="en-US" dirty="0"/>
              <a:t>Propaganda </a:t>
            </a:r>
          </a:p>
          <a:p>
            <a:pPr lvl="1"/>
            <a:r>
              <a:rPr lang="en-US" sz="2800" dirty="0"/>
              <a:t>Developed by an organized group and systematically disseminated with the intent of prompting certain attitudes and behaviors.</a:t>
            </a:r>
          </a:p>
          <a:p>
            <a:pPr lvl="1"/>
            <a:r>
              <a:rPr lang="en-US" sz="2800" dirty="0"/>
              <a:t>Personally, read a newspaper, pro science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61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games as political propaganda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Immersion </a:t>
            </a:r>
          </a:p>
          <a:p>
            <a:pPr lvl="1"/>
            <a:r>
              <a:rPr lang="en-US" dirty="0"/>
              <a:t>Darkened movie theater, quiet, silenced phones</a:t>
            </a:r>
          </a:p>
          <a:p>
            <a:r>
              <a:rPr lang="en-US" dirty="0"/>
              <a:t>Intense Engagement</a:t>
            </a:r>
          </a:p>
          <a:p>
            <a:r>
              <a:rPr lang="en-US" dirty="0"/>
              <a:t>Flow state</a:t>
            </a:r>
          </a:p>
          <a:p>
            <a:pPr lvl="1"/>
            <a:r>
              <a:rPr lang="en-US" dirty="0"/>
              <a:t>Focused concentration, time distortion, control of action, and satisfaction from activity: playing PS4 for 10 hours</a:t>
            </a:r>
          </a:p>
          <a:p>
            <a:r>
              <a:rPr lang="en-US" dirty="0"/>
              <a:t>Identification</a:t>
            </a:r>
          </a:p>
          <a:p>
            <a:pPr lvl="1"/>
            <a:r>
              <a:rPr lang="en-US" dirty="0"/>
              <a:t>Identify</a:t>
            </a:r>
            <a:r>
              <a:rPr lang="en-US" b="1" dirty="0"/>
              <a:t> bodily </a:t>
            </a:r>
            <a:r>
              <a:rPr lang="en-US" dirty="0"/>
              <a:t>with the character in-game world, and </a:t>
            </a:r>
            <a:r>
              <a:rPr lang="en-US" b="1" dirty="0"/>
              <a:t>psychologically</a:t>
            </a:r>
            <a:r>
              <a:rPr lang="en-US" dirty="0"/>
              <a:t> with their narrative arc defined by their character choices, good vs evil playthrough</a:t>
            </a:r>
          </a:p>
          <a:p>
            <a:pPr lvl="1"/>
            <a:r>
              <a:rPr lang="en-US" dirty="0"/>
              <a:t>Batman being taunted by villains when you die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3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D1591-2A6D-4FD3-BC4E-80A9DACD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Propaganda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5E577-1F39-4447-8462-A56C7E78C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Cui bono? Who benefits from these sectors?</a:t>
            </a:r>
          </a:p>
          <a:p>
            <a:r>
              <a:rPr lang="en-US" dirty="0"/>
              <a:t>Advertisements from businesses, Curbside</a:t>
            </a:r>
          </a:p>
          <a:p>
            <a:r>
              <a:rPr lang="en-US" dirty="0"/>
              <a:t>Small Business Loan Programs</a:t>
            </a:r>
          </a:p>
          <a:p>
            <a:r>
              <a:rPr lang="en-US" dirty="0"/>
              <a:t>Advice from Religious Organizations on gatherings</a:t>
            </a:r>
          </a:p>
          <a:p>
            <a:r>
              <a:rPr lang="en-US" dirty="0"/>
              <a:t>Public Health advice, mask, social distancing, lockdowns, protests</a:t>
            </a:r>
          </a:p>
          <a:p>
            <a:r>
              <a:rPr lang="en-US" dirty="0"/>
              <a:t>Public Universities, tuition, virtual 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8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8461-A15C-4DE2-AD30-44102874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881D5-FC96-4313-BD95-466BCA13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Blair </a:t>
            </a:r>
          </a:p>
          <a:p>
            <a:r>
              <a:rPr lang="en-US" dirty="0"/>
              <a:t>Sophia</a:t>
            </a:r>
          </a:p>
          <a:p>
            <a:r>
              <a:rPr lang="en-US" dirty="0"/>
              <a:t>Haley T</a:t>
            </a:r>
          </a:p>
          <a:p>
            <a:r>
              <a:rPr lang="en-US" dirty="0"/>
              <a:t>Gail</a:t>
            </a:r>
          </a:p>
        </p:txBody>
      </p:sp>
    </p:spTree>
    <p:extLst>
      <p:ext uri="{BB962C8B-B14F-4D97-AF65-F5344CB8AC3E}">
        <p14:creationId xmlns:p14="http://schemas.microsoft.com/office/powerpoint/2010/main" val="564901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6EC34-3D99-46E2-BF0F-0D8364F18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1CB04-2A76-4A16-8F0B-B5CACB59A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piece of political propaganda you have seen recently?</a:t>
            </a:r>
          </a:p>
          <a:p>
            <a:endParaRPr lang="en-US" dirty="0"/>
          </a:p>
          <a:p>
            <a:r>
              <a:rPr lang="en-US" dirty="0"/>
              <a:t>Example: Las Vegas mayor wants to be “control” group</a:t>
            </a:r>
          </a:p>
          <a:p>
            <a:endParaRPr lang="en-US" dirty="0"/>
          </a:p>
          <a:p>
            <a:r>
              <a:rPr lang="en-US" dirty="0"/>
              <a:t>Related topics: COVID disproportionally affecting poor, working class, sports leagues that may or may not choose Vegas.</a:t>
            </a:r>
          </a:p>
          <a:p>
            <a:r>
              <a:rPr lang="en-US" dirty="0"/>
              <a:t>Possible lawsuits for restaurants opening too soon</a:t>
            </a:r>
          </a:p>
          <a:p>
            <a:r>
              <a:rPr lang="en-US" dirty="0"/>
              <a:t>Testing logistics</a:t>
            </a:r>
          </a:p>
        </p:txBody>
      </p:sp>
    </p:spTree>
    <p:extLst>
      <p:ext uri="{BB962C8B-B14F-4D97-AF65-F5344CB8AC3E}">
        <p14:creationId xmlns:p14="http://schemas.microsoft.com/office/powerpoint/2010/main" val="2989520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366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News and Articles</vt:lpstr>
      <vt:lpstr>Delwiche Video Games as Political Propaganda</vt:lpstr>
      <vt:lpstr>Delwiche Video Games as Political Propaganda</vt:lpstr>
      <vt:lpstr>Video games as political propaganda</vt:lpstr>
      <vt:lpstr>COVID Propaganda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4</cp:revision>
  <dcterms:created xsi:type="dcterms:W3CDTF">2020-04-23T18:47:13Z</dcterms:created>
  <dcterms:modified xsi:type="dcterms:W3CDTF">2020-04-23T19:25:51Z</dcterms:modified>
</cp:coreProperties>
</file>