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59" r:id="rId6"/>
    <p:sldId id="260" r:id="rId7"/>
    <p:sldId id="261"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3E3F15-0268-4C1F-AD15-DFF06B08CF6E}" v="1" dt="2020-04-21T17:13:54.1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9" autoAdjust="0"/>
    <p:restoredTop sz="94660"/>
  </p:normalViewPr>
  <p:slideViewPr>
    <p:cSldViewPr snapToGrid="0">
      <p:cViewPr varScale="1">
        <p:scale>
          <a:sx n="89" d="100"/>
          <a:sy n="89" d="100"/>
        </p:scale>
        <p:origin x="12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 Sanchez" userId="7a09672638306251" providerId="LiveId" clId="{113E3F15-0268-4C1F-AD15-DFF06B08CF6E}"/>
    <pc:docChg chg="custSel modSld">
      <pc:chgData name="Jacob Sanchez" userId="7a09672638306251" providerId="LiveId" clId="{113E3F15-0268-4C1F-AD15-DFF06B08CF6E}" dt="2020-04-21T17:21:44.476" v="449" actId="20577"/>
      <pc:docMkLst>
        <pc:docMk/>
      </pc:docMkLst>
      <pc:sldChg chg="modSp">
        <pc:chgData name="Jacob Sanchez" userId="7a09672638306251" providerId="LiveId" clId="{113E3F15-0268-4C1F-AD15-DFF06B08CF6E}" dt="2020-04-21T17:13:54.251" v="403" actId="27636"/>
        <pc:sldMkLst>
          <pc:docMk/>
          <pc:sldMk cId="743861078" sldId="259"/>
        </pc:sldMkLst>
        <pc:spChg chg="mod">
          <ac:chgData name="Jacob Sanchez" userId="7a09672638306251" providerId="LiveId" clId="{113E3F15-0268-4C1F-AD15-DFF06B08CF6E}" dt="2020-04-21T17:13:54.251" v="403" actId="27636"/>
          <ac:spMkLst>
            <pc:docMk/>
            <pc:sldMk cId="743861078" sldId="259"/>
            <ac:spMk id="3" creationId="{EECD70BF-21F4-4E79-882C-A13565602E79}"/>
          </ac:spMkLst>
        </pc:spChg>
      </pc:sldChg>
      <pc:sldChg chg="modSp">
        <pc:chgData name="Jacob Sanchez" userId="7a09672638306251" providerId="LiveId" clId="{113E3F15-0268-4C1F-AD15-DFF06B08CF6E}" dt="2020-04-21T17:07:11.340" v="372" actId="20577"/>
        <pc:sldMkLst>
          <pc:docMk/>
          <pc:sldMk cId="3110036841" sldId="261"/>
        </pc:sldMkLst>
        <pc:spChg chg="mod">
          <ac:chgData name="Jacob Sanchez" userId="7a09672638306251" providerId="LiveId" clId="{113E3F15-0268-4C1F-AD15-DFF06B08CF6E}" dt="2020-04-21T17:07:11.340" v="372" actId="20577"/>
          <ac:spMkLst>
            <pc:docMk/>
            <pc:sldMk cId="3110036841" sldId="261"/>
            <ac:spMk id="3" creationId="{B3D23C30-1CE1-4B70-A7DE-3F3BE6D3A195}"/>
          </ac:spMkLst>
        </pc:spChg>
      </pc:sldChg>
      <pc:sldChg chg="modSp">
        <pc:chgData name="Jacob Sanchez" userId="7a09672638306251" providerId="LiveId" clId="{113E3F15-0268-4C1F-AD15-DFF06B08CF6E}" dt="2020-04-21T17:21:44.476" v="449" actId="20577"/>
        <pc:sldMkLst>
          <pc:docMk/>
          <pc:sldMk cId="3259043098" sldId="263"/>
        </pc:sldMkLst>
        <pc:spChg chg="mod">
          <ac:chgData name="Jacob Sanchez" userId="7a09672638306251" providerId="LiveId" clId="{113E3F15-0268-4C1F-AD15-DFF06B08CF6E}" dt="2020-04-21T17:21:44.476" v="449" actId="20577"/>
          <ac:spMkLst>
            <pc:docMk/>
            <pc:sldMk cId="3259043098" sldId="263"/>
            <ac:spMk id="3" creationId="{1F3E9CA7-AF0B-4EFA-B79E-F776C24F4F5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82E39-4D9E-4CD2-B594-44525F0C96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F54FBD-9A77-4123-A2C1-C346064D62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1FD8E7-D333-491A-B732-31B8889881E9}"/>
              </a:ext>
            </a:extLst>
          </p:cNvPr>
          <p:cNvSpPr>
            <a:spLocks noGrp="1"/>
          </p:cNvSpPr>
          <p:nvPr>
            <p:ph type="dt" sz="half" idx="10"/>
          </p:nvPr>
        </p:nvSpPr>
        <p:spPr/>
        <p:txBody>
          <a:bodyPr/>
          <a:lstStyle/>
          <a:p>
            <a:fld id="{4C946053-FEB9-4FB1-BC2A-9EF34B27F30B}" type="datetimeFigureOut">
              <a:rPr lang="en-US" smtClean="0"/>
              <a:t>4/21/2020</a:t>
            </a:fld>
            <a:endParaRPr lang="en-US"/>
          </a:p>
        </p:txBody>
      </p:sp>
      <p:sp>
        <p:nvSpPr>
          <p:cNvPr id="5" name="Footer Placeholder 4">
            <a:extLst>
              <a:ext uri="{FF2B5EF4-FFF2-40B4-BE49-F238E27FC236}">
                <a16:creationId xmlns:a16="http://schemas.microsoft.com/office/drawing/2014/main" id="{EBD4DA4D-A8B1-4995-A7FC-AC466F0172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FC9772-2DDF-4A6B-9FE8-4612D2840B20}"/>
              </a:ext>
            </a:extLst>
          </p:cNvPr>
          <p:cNvSpPr>
            <a:spLocks noGrp="1"/>
          </p:cNvSpPr>
          <p:nvPr>
            <p:ph type="sldNum" sz="quarter" idx="12"/>
          </p:nvPr>
        </p:nvSpPr>
        <p:spPr/>
        <p:txBody>
          <a:bodyPr/>
          <a:lstStyle/>
          <a:p>
            <a:fld id="{1721398A-46D9-40E1-BA43-EE82DA2012B2}" type="slidenum">
              <a:rPr lang="en-US" smtClean="0"/>
              <a:t>‹#›</a:t>
            </a:fld>
            <a:endParaRPr lang="en-US"/>
          </a:p>
        </p:txBody>
      </p:sp>
    </p:spTree>
    <p:extLst>
      <p:ext uri="{BB962C8B-B14F-4D97-AF65-F5344CB8AC3E}">
        <p14:creationId xmlns:p14="http://schemas.microsoft.com/office/powerpoint/2010/main" val="3199637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B6FE9-8814-48F0-A3B9-71473D79E7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803729-9A3A-4561-8E77-A8EEA016F3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E828F4-19C8-4C5D-966D-4DBCAF0B9F8A}"/>
              </a:ext>
            </a:extLst>
          </p:cNvPr>
          <p:cNvSpPr>
            <a:spLocks noGrp="1"/>
          </p:cNvSpPr>
          <p:nvPr>
            <p:ph type="dt" sz="half" idx="10"/>
          </p:nvPr>
        </p:nvSpPr>
        <p:spPr/>
        <p:txBody>
          <a:bodyPr/>
          <a:lstStyle/>
          <a:p>
            <a:fld id="{4C946053-FEB9-4FB1-BC2A-9EF34B27F30B}" type="datetimeFigureOut">
              <a:rPr lang="en-US" smtClean="0"/>
              <a:t>4/21/2020</a:t>
            </a:fld>
            <a:endParaRPr lang="en-US"/>
          </a:p>
        </p:txBody>
      </p:sp>
      <p:sp>
        <p:nvSpPr>
          <p:cNvPr id="5" name="Footer Placeholder 4">
            <a:extLst>
              <a:ext uri="{FF2B5EF4-FFF2-40B4-BE49-F238E27FC236}">
                <a16:creationId xmlns:a16="http://schemas.microsoft.com/office/drawing/2014/main" id="{1CF48611-8BF6-4F79-A789-A56ADC0539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5786EC-627F-477E-9EA2-7B8A2C632AFD}"/>
              </a:ext>
            </a:extLst>
          </p:cNvPr>
          <p:cNvSpPr>
            <a:spLocks noGrp="1"/>
          </p:cNvSpPr>
          <p:nvPr>
            <p:ph type="sldNum" sz="quarter" idx="12"/>
          </p:nvPr>
        </p:nvSpPr>
        <p:spPr/>
        <p:txBody>
          <a:bodyPr/>
          <a:lstStyle/>
          <a:p>
            <a:fld id="{1721398A-46D9-40E1-BA43-EE82DA2012B2}" type="slidenum">
              <a:rPr lang="en-US" smtClean="0"/>
              <a:t>‹#›</a:t>
            </a:fld>
            <a:endParaRPr lang="en-US"/>
          </a:p>
        </p:txBody>
      </p:sp>
    </p:spTree>
    <p:extLst>
      <p:ext uri="{BB962C8B-B14F-4D97-AF65-F5344CB8AC3E}">
        <p14:creationId xmlns:p14="http://schemas.microsoft.com/office/powerpoint/2010/main" val="3455081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21033-6B3F-4CF4-ADF1-1B647CB566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E7EF6A-4B9A-4B7F-A956-D3364D8247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842467-9C51-4078-865A-7B3BF5ACBFB3}"/>
              </a:ext>
            </a:extLst>
          </p:cNvPr>
          <p:cNvSpPr>
            <a:spLocks noGrp="1"/>
          </p:cNvSpPr>
          <p:nvPr>
            <p:ph type="dt" sz="half" idx="10"/>
          </p:nvPr>
        </p:nvSpPr>
        <p:spPr/>
        <p:txBody>
          <a:bodyPr/>
          <a:lstStyle/>
          <a:p>
            <a:fld id="{4C946053-FEB9-4FB1-BC2A-9EF34B27F30B}" type="datetimeFigureOut">
              <a:rPr lang="en-US" smtClean="0"/>
              <a:t>4/21/2020</a:t>
            </a:fld>
            <a:endParaRPr lang="en-US"/>
          </a:p>
        </p:txBody>
      </p:sp>
      <p:sp>
        <p:nvSpPr>
          <p:cNvPr id="5" name="Footer Placeholder 4">
            <a:extLst>
              <a:ext uri="{FF2B5EF4-FFF2-40B4-BE49-F238E27FC236}">
                <a16:creationId xmlns:a16="http://schemas.microsoft.com/office/drawing/2014/main" id="{C155AE49-3250-48E0-A333-508554B948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3B967-45DC-4A68-8753-58FC33E88B8B}"/>
              </a:ext>
            </a:extLst>
          </p:cNvPr>
          <p:cNvSpPr>
            <a:spLocks noGrp="1"/>
          </p:cNvSpPr>
          <p:nvPr>
            <p:ph type="sldNum" sz="quarter" idx="12"/>
          </p:nvPr>
        </p:nvSpPr>
        <p:spPr/>
        <p:txBody>
          <a:bodyPr/>
          <a:lstStyle/>
          <a:p>
            <a:fld id="{1721398A-46D9-40E1-BA43-EE82DA2012B2}" type="slidenum">
              <a:rPr lang="en-US" smtClean="0"/>
              <a:t>‹#›</a:t>
            </a:fld>
            <a:endParaRPr lang="en-US"/>
          </a:p>
        </p:txBody>
      </p:sp>
    </p:spTree>
    <p:extLst>
      <p:ext uri="{BB962C8B-B14F-4D97-AF65-F5344CB8AC3E}">
        <p14:creationId xmlns:p14="http://schemas.microsoft.com/office/powerpoint/2010/main" val="2411267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F4DD6-DF41-44F8-8227-E9BE79B11F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B21950-B658-48DF-8F22-459885AB0D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3731F6-E808-4A37-BA94-F96DB3CE9E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B033CE-0E54-4EEF-9869-3B0B976BE51D}"/>
              </a:ext>
            </a:extLst>
          </p:cNvPr>
          <p:cNvSpPr>
            <a:spLocks noGrp="1"/>
          </p:cNvSpPr>
          <p:nvPr>
            <p:ph type="dt" sz="half" idx="10"/>
          </p:nvPr>
        </p:nvSpPr>
        <p:spPr/>
        <p:txBody>
          <a:bodyPr/>
          <a:lstStyle/>
          <a:p>
            <a:fld id="{4C946053-FEB9-4FB1-BC2A-9EF34B27F30B}" type="datetimeFigureOut">
              <a:rPr lang="en-US" smtClean="0"/>
              <a:t>4/21/2020</a:t>
            </a:fld>
            <a:endParaRPr lang="en-US"/>
          </a:p>
        </p:txBody>
      </p:sp>
      <p:sp>
        <p:nvSpPr>
          <p:cNvPr id="6" name="Footer Placeholder 5">
            <a:extLst>
              <a:ext uri="{FF2B5EF4-FFF2-40B4-BE49-F238E27FC236}">
                <a16:creationId xmlns:a16="http://schemas.microsoft.com/office/drawing/2014/main" id="{6A7B1F61-EBAC-4D7B-AE82-42439CC559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15D3EB-CE85-4B52-8CB2-8989B795C4B7}"/>
              </a:ext>
            </a:extLst>
          </p:cNvPr>
          <p:cNvSpPr>
            <a:spLocks noGrp="1"/>
          </p:cNvSpPr>
          <p:nvPr>
            <p:ph type="sldNum" sz="quarter" idx="12"/>
          </p:nvPr>
        </p:nvSpPr>
        <p:spPr/>
        <p:txBody>
          <a:bodyPr/>
          <a:lstStyle/>
          <a:p>
            <a:fld id="{1721398A-46D9-40E1-BA43-EE82DA2012B2}" type="slidenum">
              <a:rPr lang="en-US" smtClean="0"/>
              <a:t>‹#›</a:t>
            </a:fld>
            <a:endParaRPr lang="en-US"/>
          </a:p>
        </p:txBody>
      </p:sp>
    </p:spTree>
    <p:extLst>
      <p:ext uri="{BB962C8B-B14F-4D97-AF65-F5344CB8AC3E}">
        <p14:creationId xmlns:p14="http://schemas.microsoft.com/office/powerpoint/2010/main" val="528862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96D64-963D-45FF-B795-90BC5EA8A8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04C2D0-F678-4BEA-96FF-DD8AE8FB72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25DA3-706E-4648-B949-D6D4CA994F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A40038-7D0A-492A-9F40-5309D97E1A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DBAF45-81F8-4689-9373-BC88AF5DE7D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176D39-53DE-43BF-9346-5B466C99D38C}"/>
              </a:ext>
            </a:extLst>
          </p:cNvPr>
          <p:cNvSpPr>
            <a:spLocks noGrp="1"/>
          </p:cNvSpPr>
          <p:nvPr>
            <p:ph type="dt" sz="half" idx="10"/>
          </p:nvPr>
        </p:nvSpPr>
        <p:spPr/>
        <p:txBody>
          <a:bodyPr/>
          <a:lstStyle/>
          <a:p>
            <a:fld id="{4C946053-FEB9-4FB1-BC2A-9EF34B27F30B}" type="datetimeFigureOut">
              <a:rPr lang="en-US" smtClean="0"/>
              <a:t>4/21/2020</a:t>
            </a:fld>
            <a:endParaRPr lang="en-US"/>
          </a:p>
        </p:txBody>
      </p:sp>
      <p:sp>
        <p:nvSpPr>
          <p:cNvPr id="8" name="Footer Placeholder 7">
            <a:extLst>
              <a:ext uri="{FF2B5EF4-FFF2-40B4-BE49-F238E27FC236}">
                <a16:creationId xmlns:a16="http://schemas.microsoft.com/office/drawing/2014/main" id="{CDEB027F-C692-4EDF-94AA-255ADC2318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FBFA72-28D0-4F83-A0B4-94BBE5C2C62A}"/>
              </a:ext>
            </a:extLst>
          </p:cNvPr>
          <p:cNvSpPr>
            <a:spLocks noGrp="1"/>
          </p:cNvSpPr>
          <p:nvPr>
            <p:ph type="sldNum" sz="quarter" idx="12"/>
          </p:nvPr>
        </p:nvSpPr>
        <p:spPr/>
        <p:txBody>
          <a:bodyPr/>
          <a:lstStyle/>
          <a:p>
            <a:fld id="{1721398A-46D9-40E1-BA43-EE82DA2012B2}" type="slidenum">
              <a:rPr lang="en-US" smtClean="0"/>
              <a:t>‹#›</a:t>
            </a:fld>
            <a:endParaRPr lang="en-US"/>
          </a:p>
        </p:txBody>
      </p:sp>
    </p:spTree>
    <p:extLst>
      <p:ext uri="{BB962C8B-B14F-4D97-AF65-F5344CB8AC3E}">
        <p14:creationId xmlns:p14="http://schemas.microsoft.com/office/powerpoint/2010/main" val="3727048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43C99-BE9B-4611-B63A-F7245BE7C9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C36267-2521-4377-8B19-FE1C8A94B86B}"/>
              </a:ext>
            </a:extLst>
          </p:cNvPr>
          <p:cNvSpPr>
            <a:spLocks noGrp="1"/>
          </p:cNvSpPr>
          <p:nvPr>
            <p:ph type="dt" sz="half" idx="10"/>
          </p:nvPr>
        </p:nvSpPr>
        <p:spPr/>
        <p:txBody>
          <a:bodyPr/>
          <a:lstStyle/>
          <a:p>
            <a:fld id="{4C946053-FEB9-4FB1-BC2A-9EF34B27F30B}" type="datetimeFigureOut">
              <a:rPr lang="en-US" smtClean="0"/>
              <a:t>4/21/2020</a:t>
            </a:fld>
            <a:endParaRPr lang="en-US"/>
          </a:p>
        </p:txBody>
      </p:sp>
      <p:sp>
        <p:nvSpPr>
          <p:cNvPr id="4" name="Footer Placeholder 3">
            <a:extLst>
              <a:ext uri="{FF2B5EF4-FFF2-40B4-BE49-F238E27FC236}">
                <a16:creationId xmlns:a16="http://schemas.microsoft.com/office/drawing/2014/main" id="{60BB6090-035C-44BA-AFCD-347F6C4464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633CCB-A004-4E96-B0A2-926B223173FB}"/>
              </a:ext>
            </a:extLst>
          </p:cNvPr>
          <p:cNvSpPr>
            <a:spLocks noGrp="1"/>
          </p:cNvSpPr>
          <p:nvPr>
            <p:ph type="sldNum" sz="quarter" idx="12"/>
          </p:nvPr>
        </p:nvSpPr>
        <p:spPr/>
        <p:txBody>
          <a:bodyPr/>
          <a:lstStyle/>
          <a:p>
            <a:fld id="{1721398A-46D9-40E1-BA43-EE82DA2012B2}" type="slidenum">
              <a:rPr lang="en-US" smtClean="0"/>
              <a:t>‹#›</a:t>
            </a:fld>
            <a:endParaRPr lang="en-US"/>
          </a:p>
        </p:txBody>
      </p:sp>
    </p:spTree>
    <p:extLst>
      <p:ext uri="{BB962C8B-B14F-4D97-AF65-F5344CB8AC3E}">
        <p14:creationId xmlns:p14="http://schemas.microsoft.com/office/powerpoint/2010/main" val="160493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A4ED7E-B892-4BD1-8DD7-FDB419CC2F15}"/>
              </a:ext>
            </a:extLst>
          </p:cNvPr>
          <p:cNvSpPr>
            <a:spLocks noGrp="1"/>
          </p:cNvSpPr>
          <p:nvPr>
            <p:ph type="dt" sz="half" idx="10"/>
          </p:nvPr>
        </p:nvSpPr>
        <p:spPr/>
        <p:txBody>
          <a:bodyPr/>
          <a:lstStyle/>
          <a:p>
            <a:fld id="{4C946053-FEB9-4FB1-BC2A-9EF34B27F30B}" type="datetimeFigureOut">
              <a:rPr lang="en-US" smtClean="0"/>
              <a:t>4/21/2020</a:t>
            </a:fld>
            <a:endParaRPr lang="en-US"/>
          </a:p>
        </p:txBody>
      </p:sp>
      <p:sp>
        <p:nvSpPr>
          <p:cNvPr id="3" name="Footer Placeholder 2">
            <a:extLst>
              <a:ext uri="{FF2B5EF4-FFF2-40B4-BE49-F238E27FC236}">
                <a16:creationId xmlns:a16="http://schemas.microsoft.com/office/drawing/2014/main" id="{9534448F-2F79-4643-A1E3-5FD2A4740E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6B2D646-ABBF-4614-836D-32C04F7394A1}"/>
              </a:ext>
            </a:extLst>
          </p:cNvPr>
          <p:cNvSpPr>
            <a:spLocks noGrp="1"/>
          </p:cNvSpPr>
          <p:nvPr>
            <p:ph type="sldNum" sz="quarter" idx="12"/>
          </p:nvPr>
        </p:nvSpPr>
        <p:spPr/>
        <p:txBody>
          <a:bodyPr/>
          <a:lstStyle/>
          <a:p>
            <a:fld id="{1721398A-46D9-40E1-BA43-EE82DA2012B2}" type="slidenum">
              <a:rPr lang="en-US" smtClean="0"/>
              <a:t>‹#›</a:t>
            </a:fld>
            <a:endParaRPr lang="en-US"/>
          </a:p>
        </p:txBody>
      </p:sp>
    </p:spTree>
    <p:extLst>
      <p:ext uri="{BB962C8B-B14F-4D97-AF65-F5344CB8AC3E}">
        <p14:creationId xmlns:p14="http://schemas.microsoft.com/office/powerpoint/2010/main" val="2959213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B4453-ADE2-4F08-BE60-1BA208B9F5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5014BD-1450-403B-B0B3-36BE76F6A2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0CFC91-9712-4DBB-A5A3-A64457441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DFFD35-B7DE-4BBC-98E8-3216643FF3D4}"/>
              </a:ext>
            </a:extLst>
          </p:cNvPr>
          <p:cNvSpPr>
            <a:spLocks noGrp="1"/>
          </p:cNvSpPr>
          <p:nvPr>
            <p:ph type="dt" sz="half" idx="10"/>
          </p:nvPr>
        </p:nvSpPr>
        <p:spPr/>
        <p:txBody>
          <a:bodyPr/>
          <a:lstStyle/>
          <a:p>
            <a:fld id="{4C946053-FEB9-4FB1-BC2A-9EF34B27F30B}" type="datetimeFigureOut">
              <a:rPr lang="en-US" smtClean="0"/>
              <a:t>4/21/2020</a:t>
            </a:fld>
            <a:endParaRPr lang="en-US"/>
          </a:p>
        </p:txBody>
      </p:sp>
      <p:sp>
        <p:nvSpPr>
          <p:cNvPr id="6" name="Footer Placeholder 5">
            <a:extLst>
              <a:ext uri="{FF2B5EF4-FFF2-40B4-BE49-F238E27FC236}">
                <a16:creationId xmlns:a16="http://schemas.microsoft.com/office/drawing/2014/main" id="{8853EB21-7243-4D6F-8051-602609287B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C3C3-C2A5-4B65-A9DC-068876950A08}"/>
              </a:ext>
            </a:extLst>
          </p:cNvPr>
          <p:cNvSpPr>
            <a:spLocks noGrp="1"/>
          </p:cNvSpPr>
          <p:nvPr>
            <p:ph type="sldNum" sz="quarter" idx="12"/>
          </p:nvPr>
        </p:nvSpPr>
        <p:spPr/>
        <p:txBody>
          <a:bodyPr/>
          <a:lstStyle/>
          <a:p>
            <a:fld id="{1721398A-46D9-40E1-BA43-EE82DA2012B2}" type="slidenum">
              <a:rPr lang="en-US" smtClean="0"/>
              <a:t>‹#›</a:t>
            </a:fld>
            <a:endParaRPr lang="en-US"/>
          </a:p>
        </p:txBody>
      </p:sp>
    </p:spTree>
    <p:extLst>
      <p:ext uri="{BB962C8B-B14F-4D97-AF65-F5344CB8AC3E}">
        <p14:creationId xmlns:p14="http://schemas.microsoft.com/office/powerpoint/2010/main" val="399369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A932A-4328-4B7B-8BF0-ECDF6A2DB1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832A6ED-95F8-4F05-AF31-04E0506E8E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BE0FA3-AC1A-4CD9-9A21-736BF2BC34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9CCA2D-1671-450A-9C32-EAA5087A3BFA}"/>
              </a:ext>
            </a:extLst>
          </p:cNvPr>
          <p:cNvSpPr>
            <a:spLocks noGrp="1"/>
          </p:cNvSpPr>
          <p:nvPr>
            <p:ph type="dt" sz="half" idx="10"/>
          </p:nvPr>
        </p:nvSpPr>
        <p:spPr/>
        <p:txBody>
          <a:bodyPr/>
          <a:lstStyle/>
          <a:p>
            <a:fld id="{4C946053-FEB9-4FB1-BC2A-9EF34B27F30B}" type="datetimeFigureOut">
              <a:rPr lang="en-US" smtClean="0"/>
              <a:t>4/21/2020</a:t>
            </a:fld>
            <a:endParaRPr lang="en-US"/>
          </a:p>
        </p:txBody>
      </p:sp>
      <p:sp>
        <p:nvSpPr>
          <p:cNvPr id="6" name="Footer Placeholder 5">
            <a:extLst>
              <a:ext uri="{FF2B5EF4-FFF2-40B4-BE49-F238E27FC236}">
                <a16:creationId xmlns:a16="http://schemas.microsoft.com/office/drawing/2014/main" id="{9283ED46-1CD9-427E-9105-C886EE3500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86A8C9-E14B-474D-92C0-DB451BC9D0F0}"/>
              </a:ext>
            </a:extLst>
          </p:cNvPr>
          <p:cNvSpPr>
            <a:spLocks noGrp="1"/>
          </p:cNvSpPr>
          <p:nvPr>
            <p:ph type="sldNum" sz="quarter" idx="12"/>
          </p:nvPr>
        </p:nvSpPr>
        <p:spPr/>
        <p:txBody>
          <a:bodyPr/>
          <a:lstStyle/>
          <a:p>
            <a:fld id="{1721398A-46D9-40E1-BA43-EE82DA2012B2}" type="slidenum">
              <a:rPr lang="en-US" smtClean="0"/>
              <a:t>‹#›</a:t>
            </a:fld>
            <a:endParaRPr lang="en-US"/>
          </a:p>
        </p:txBody>
      </p:sp>
    </p:spTree>
    <p:extLst>
      <p:ext uri="{BB962C8B-B14F-4D97-AF65-F5344CB8AC3E}">
        <p14:creationId xmlns:p14="http://schemas.microsoft.com/office/powerpoint/2010/main" val="1128645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0B8AA-836F-47CF-8180-8FA4079B8A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DB259D-033E-4C76-B16A-AC17D5D747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6D4508-3F1B-42F5-B2A5-E311EF424F72}"/>
              </a:ext>
            </a:extLst>
          </p:cNvPr>
          <p:cNvSpPr>
            <a:spLocks noGrp="1"/>
          </p:cNvSpPr>
          <p:nvPr>
            <p:ph type="dt" sz="half" idx="10"/>
          </p:nvPr>
        </p:nvSpPr>
        <p:spPr/>
        <p:txBody>
          <a:bodyPr/>
          <a:lstStyle/>
          <a:p>
            <a:fld id="{4C946053-FEB9-4FB1-BC2A-9EF34B27F30B}" type="datetimeFigureOut">
              <a:rPr lang="en-US" smtClean="0"/>
              <a:t>4/21/2020</a:t>
            </a:fld>
            <a:endParaRPr lang="en-US"/>
          </a:p>
        </p:txBody>
      </p:sp>
      <p:sp>
        <p:nvSpPr>
          <p:cNvPr id="5" name="Footer Placeholder 4">
            <a:extLst>
              <a:ext uri="{FF2B5EF4-FFF2-40B4-BE49-F238E27FC236}">
                <a16:creationId xmlns:a16="http://schemas.microsoft.com/office/drawing/2014/main" id="{E8EF30A3-5526-438D-BBE8-32A956ADCE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089FF3-3AB8-46DF-9CF0-E191DD9D07FA}"/>
              </a:ext>
            </a:extLst>
          </p:cNvPr>
          <p:cNvSpPr>
            <a:spLocks noGrp="1"/>
          </p:cNvSpPr>
          <p:nvPr>
            <p:ph type="sldNum" sz="quarter" idx="12"/>
          </p:nvPr>
        </p:nvSpPr>
        <p:spPr/>
        <p:txBody>
          <a:bodyPr/>
          <a:lstStyle/>
          <a:p>
            <a:fld id="{1721398A-46D9-40E1-BA43-EE82DA2012B2}" type="slidenum">
              <a:rPr lang="en-US" smtClean="0"/>
              <a:t>‹#›</a:t>
            </a:fld>
            <a:endParaRPr lang="en-US"/>
          </a:p>
        </p:txBody>
      </p:sp>
    </p:spTree>
    <p:extLst>
      <p:ext uri="{BB962C8B-B14F-4D97-AF65-F5344CB8AC3E}">
        <p14:creationId xmlns:p14="http://schemas.microsoft.com/office/powerpoint/2010/main" val="620771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4FF10B-ED55-4684-93FD-828E01CA5D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20022F3-421E-4B8F-9202-FF0BF6E9E0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F4D10-70B7-4289-BDE1-2F29E58CAB86}"/>
              </a:ext>
            </a:extLst>
          </p:cNvPr>
          <p:cNvSpPr>
            <a:spLocks noGrp="1"/>
          </p:cNvSpPr>
          <p:nvPr>
            <p:ph type="dt" sz="half" idx="10"/>
          </p:nvPr>
        </p:nvSpPr>
        <p:spPr/>
        <p:txBody>
          <a:bodyPr/>
          <a:lstStyle/>
          <a:p>
            <a:fld id="{4C946053-FEB9-4FB1-BC2A-9EF34B27F30B}" type="datetimeFigureOut">
              <a:rPr lang="en-US" smtClean="0"/>
              <a:t>4/21/2020</a:t>
            </a:fld>
            <a:endParaRPr lang="en-US"/>
          </a:p>
        </p:txBody>
      </p:sp>
      <p:sp>
        <p:nvSpPr>
          <p:cNvPr id="5" name="Footer Placeholder 4">
            <a:extLst>
              <a:ext uri="{FF2B5EF4-FFF2-40B4-BE49-F238E27FC236}">
                <a16:creationId xmlns:a16="http://schemas.microsoft.com/office/drawing/2014/main" id="{B9984CE3-041E-43B9-B7B4-2E871355FF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75014C-682D-4519-B2AA-EFB433CD0C59}"/>
              </a:ext>
            </a:extLst>
          </p:cNvPr>
          <p:cNvSpPr>
            <a:spLocks noGrp="1"/>
          </p:cNvSpPr>
          <p:nvPr>
            <p:ph type="sldNum" sz="quarter" idx="12"/>
          </p:nvPr>
        </p:nvSpPr>
        <p:spPr/>
        <p:txBody>
          <a:bodyPr/>
          <a:lstStyle/>
          <a:p>
            <a:fld id="{1721398A-46D9-40E1-BA43-EE82DA2012B2}" type="slidenum">
              <a:rPr lang="en-US" smtClean="0"/>
              <a:t>‹#›</a:t>
            </a:fld>
            <a:endParaRPr lang="en-US"/>
          </a:p>
        </p:txBody>
      </p:sp>
    </p:spTree>
    <p:extLst>
      <p:ext uri="{BB962C8B-B14F-4D97-AF65-F5344CB8AC3E}">
        <p14:creationId xmlns:p14="http://schemas.microsoft.com/office/powerpoint/2010/main" val="1988429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144CE2-B6C6-46C5-91D1-7F6F4DC604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F6A0F3-89A3-4339-8616-76AA521FE5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783A2C-ED04-435D-9904-B22E09558E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946053-FEB9-4FB1-BC2A-9EF34B27F30B}" type="datetimeFigureOut">
              <a:rPr lang="en-US" smtClean="0"/>
              <a:t>4/21/2020</a:t>
            </a:fld>
            <a:endParaRPr lang="en-US"/>
          </a:p>
        </p:txBody>
      </p:sp>
      <p:sp>
        <p:nvSpPr>
          <p:cNvPr id="5" name="Footer Placeholder 4">
            <a:extLst>
              <a:ext uri="{FF2B5EF4-FFF2-40B4-BE49-F238E27FC236}">
                <a16:creationId xmlns:a16="http://schemas.microsoft.com/office/drawing/2014/main" id="{C6C3621B-7D14-4A1F-9D84-02CFFDB7D2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EED67F-F410-4104-AA45-1230A545E2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1398A-46D9-40E1-BA43-EE82DA2012B2}" type="slidenum">
              <a:rPr lang="en-US" smtClean="0"/>
              <a:t>‹#›</a:t>
            </a:fld>
            <a:endParaRPr lang="en-US"/>
          </a:p>
        </p:txBody>
      </p:sp>
    </p:spTree>
    <p:extLst>
      <p:ext uri="{BB962C8B-B14F-4D97-AF65-F5344CB8AC3E}">
        <p14:creationId xmlns:p14="http://schemas.microsoft.com/office/powerpoint/2010/main" val="957937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nytimes.com/article/coronavirus-sports-leagues-returning-canceled.html" TargetMode="External"/><Relationship Id="rId2" Type="http://schemas.openxmlformats.org/officeDocument/2006/relationships/hyperlink" Target="https://www.nytimes.com/2020/04/18/health/coronavirus-america-future.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tore.steampowered.com/app/239030/Papers_Please/" TargetMode="External"/><Relationship Id="rId2" Type="http://schemas.openxmlformats.org/officeDocument/2006/relationships/hyperlink" Target="http://playspent.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twitter.com/StephenSeanFord/status/1251349349029654528"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0AA76-9F35-403D-9A30-C74ABA6BCF34}"/>
              </a:ext>
            </a:extLst>
          </p:cNvPr>
          <p:cNvSpPr>
            <a:spLocks noGrp="1"/>
          </p:cNvSpPr>
          <p:nvPr>
            <p:ph type="ctrTitle"/>
          </p:nvPr>
        </p:nvSpPr>
        <p:spPr/>
        <p:txBody>
          <a:bodyPr/>
          <a:lstStyle/>
          <a:p>
            <a:r>
              <a:rPr lang="en-US" dirty="0"/>
              <a:t>Comm 2302</a:t>
            </a:r>
          </a:p>
        </p:txBody>
      </p:sp>
      <p:sp>
        <p:nvSpPr>
          <p:cNvPr id="3" name="Subtitle 2">
            <a:extLst>
              <a:ext uri="{FF2B5EF4-FFF2-40B4-BE49-F238E27FC236}">
                <a16:creationId xmlns:a16="http://schemas.microsoft.com/office/drawing/2014/main" id="{E3B5DFE0-3462-4789-8789-5C2FD4422024}"/>
              </a:ext>
            </a:extLst>
          </p:cNvPr>
          <p:cNvSpPr>
            <a:spLocks noGrp="1"/>
          </p:cNvSpPr>
          <p:nvPr>
            <p:ph type="subTitle" idx="1"/>
          </p:nvPr>
        </p:nvSpPr>
        <p:spPr/>
        <p:txBody>
          <a:bodyPr/>
          <a:lstStyle/>
          <a:p>
            <a:r>
              <a:rPr lang="en-US" dirty="0"/>
              <a:t>4-22-2020</a:t>
            </a:r>
          </a:p>
        </p:txBody>
      </p:sp>
    </p:spTree>
    <p:extLst>
      <p:ext uri="{BB962C8B-B14F-4D97-AF65-F5344CB8AC3E}">
        <p14:creationId xmlns:p14="http://schemas.microsoft.com/office/powerpoint/2010/main" val="4176364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B11AD-33EF-4833-B7AD-2692C8A7CD84}"/>
              </a:ext>
            </a:extLst>
          </p:cNvPr>
          <p:cNvSpPr>
            <a:spLocks noGrp="1"/>
          </p:cNvSpPr>
          <p:nvPr>
            <p:ph type="title"/>
          </p:nvPr>
        </p:nvSpPr>
        <p:spPr/>
        <p:txBody>
          <a:bodyPr/>
          <a:lstStyle/>
          <a:p>
            <a:r>
              <a:rPr lang="en-US" dirty="0"/>
              <a:t>News</a:t>
            </a:r>
          </a:p>
        </p:txBody>
      </p:sp>
      <p:sp>
        <p:nvSpPr>
          <p:cNvPr id="3" name="Content Placeholder 2">
            <a:extLst>
              <a:ext uri="{FF2B5EF4-FFF2-40B4-BE49-F238E27FC236}">
                <a16:creationId xmlns:a16="http://schemas.microsoft.com/office/drawing/2014/main" id="{DC02D4DC-3EA9-4243-BD64-F748F8E27B2F}"/>
              </a:ext>
            </a:extLst>
          </p:cNvPr>
          <p:cNvSpPr>
            <a:spLocks noGrp="1"/>
          </p:cNvSpPr>
          <p:nvPr>
            <p:ph idx="1"/>
          </p:nvPr>
        </p:nvSpPr>
        <p:spPr/>
        <p:txBody>
          <a:bodyPr>
            <a:normAutofit lnSpcReduction="10000"/>
          </a:bodyPr>
          <a:lstStyle/>
          <a:p>
            <a:r>
              <a:rPr lang="en-US" dirty="0"/>
              <a:t>Breakout rooms are awesome. We’ll do fewer blog posts to give you more time in those rooms today.</a:t>
            </a:r>
          </a:p>
          <a:p>
            <a:endParaRPr lang="en-US" dirty="0"/>
          </a:p>
          <a:p>
            <a:r>
              <a:rPr lang="en-US" dirty="0"/>
              <a:t>Today’s activity</a:t>
            </a:r>
          </a:p>
          <a:p>
            <a:r>
              <a:rPr lang="en-US" dirty="0"/>
              <a:t>Q1: Are there any connections between the games you are playing and the pandemic?</a:t>
            </a:r>
          </a:p>
          <a:p>
            <a:r>
              <a:rPr lang="en-US" dirty="0"/>
              <a:t>Q2: If you are not playing any games, how is the fiction you are consuming related to the pandemic?</a:t>
            </a:r>
          </a:p>
          <a:p>
            <a:endParaRPr lang="en-US" dirty="0"/>
          </a:p>
          <a:p>
            <a:r>
              <a:rPr lang="en-US" dirty="0"/>
              <a:t>Any questions on Paper #2?</a:t>
            </a:r>
          </a:p>
          <a:p>
            <a:endParaRPr lang="en-US" dirty="0"/>
          </a:p>
        </p:txBody>
      </p:sp>
    </p:spTree>
    <p:extLst>
      <p:ext uri="{BB962C8B-B14F-4D97-AF65-F5344CB8AC3E}">
        <p14:creationId xmlns:p14="http://schemas.microsoft.com/office/powerpoint/2010/main" val="2427095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51894-A86B-4A68-98B0-DC5715BFD86D}"/>
              </a:ext>
            </a:extLst>
          </p:cNvPr>
          <p:cNvSpPr>
            <a:spLocks noGrp="1"/>
          </p:cNvSpPr>
          <p:nvPr>
            <p:ph type="title"/>
          </p:nvPr>
        </p:nvSpPr>
        <p:spPr/>
        <p:txBody>
          <a:bodyPr/>
          <a:lstStyle/>
          <a:p>
            <a:r>
              <a:rPr lang="en-US" dirty="0"/>
              <a:t>Breakout room feedback from Monday</a:t>
            </a:r>
          </a:p>
        </p:txBody>
      </p:sp>
      <p:sp>
        <p:nvSpPr>
          <p:cNvPr id="3" name="Content Placeholder 2">
            <a:extLst>
              <a:ext uri="{FF2B5EF4-FFF2-40B4-BE49-F238E27FC236}">
                <a16:creationId xmlns:a16="http://schemas.microsoft.com/office/drawing/2014/main" id="{605C0D9D-70C8-476E-919C-579DFB8D1B8F}"/>
              </a:ext>
            </a:extLst>
          </p:cNvPr>
          <p:cNvSpPr>
            <a:spLocks noGrp="1"/>
          </p:cNvSpPr>
          <p:nvPr>
            <p:ph idx="1"/>
          </p:nvPr>
        </p:nvSpPr>
        <p:spPr/>
        <p:txBody>
          <a:bodyPr/>
          <a:lstStyle/>
          <a:p>
            <a:r>
              <a:rPr lang="en-US" dirty="0">
                <a:hlinkClick r:id="rId2"/>
              </a:rPr>
              <a:t>https://www.nytimes.com/2020/04/18/health/coronavirus-america-future.html</a:t>
            </a:r>
            <a:endParaRPr lang="en-US" dirty="0"/>
          </a:p>
          <a:p>
            <a:r>
              <a:rPr lang="en-US" dirty="0"/>
              <a:t>Listen to health care officials, people will be bored, social media makes everything seem worse</a:t>
            </a:r>
          </a:p>
          <a:p>
            <a:r>
              <a:rPr lang="en-US" dirty="0">
                <a:hlinkClick r:id="rId3"/>
              </a:rPr>
              <a:t>https://www.nytimes.com/article/coronavirus-sports-leagues-returning-canceled.html</a:t>
            </a:r>
            <a:endParaRPr lang="en-US" dirty="0"/>
          </a:p>
          <a:p>
            <a:r>
              <a:rPr lang="en-US" dirty="0"/>
              <a:t>The logistics behind doing sports behind closed doors, it’s a crazy amount of new logistics.</a:t>
            </a:r>
          </a:p>
          <a:p>
            <a:endParaRPr lang="en-US" dirty="0"/>
          </a:p>
        </p:txBody>
      </p:sp>
    </p:spTree>
    <p:extLst>
      <p:ext uri="{BB962C8B-B14F-4D97-AF65-F5344CB8AC3E}">
        <p14:creationId xmlns:p14="http://schemas.microsoft.com/office/powerpoint/2010/main" val="404939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2D50C-A18C-49DB-B5D5-E27CE5FD01F7}"/>
              </a:ext>
            </a:extLst>
          </p:cNvPr>
          <p:cNvSpPr>
            <a:spLocks noGrp="1"/>
          </p:cNvSpPr>
          <p:nvPr>
            <p:ph type="title"/>
          </p:nvPr>
        </p:nvSpPr>
        <p:spPr/>
        <p:txBody>
          <a:bodyPr/>
          <a:lstStyle/>
          <a:p>
            <a:r>
              <a:rPr lang="en-US" dirty="0"/>
              <a:t>Types of Games</a:t>
            </a:r>
          </a:p>
        </p:txBody>
      </p:sp>
      <p:sp>
        <p:nvSpPr>
          <p:cNvPr id="3" name="Content Placeholder 2">
            <a:extLst>
              <a:ext uri="{FF2B5EF4-FFF2-40B4-BE49-F238E27FC236}">
                <a16:creationId xmlns:a16="http://schemas.microsoft.com/office/drawing/2014/main" id="{B41492E7-21EA-4570-AD18-A8EBA6CA3F86}"/>
              </a:ext>
            </a:extLst>
          </p:cNvPr>
          <p:cNvSpPr>
            <a:spLocks noGrp="1"/>
          </p:cNvSpPr>
          <p:nvPr>
            <p:ph idx="1"/>
          </p:nvPr>
        </p:nvSpPr>
        <p:spPr/>
        <p:txBody>
          <a:bodyPr/>
          <a:lstStyle/>
          <a:p>
            <a:r>
              <a:rPr lang="en-US" dirty="0"/>
              <a:t>Abstract games: game that does not represent something else. Checkers, the game is the rules. Tetris, clearing rows of blocks.</a:t>
            </a:r>
          </a:p>
          <a:p>
            <a:r>
              <a:rPr lang="en-US" dirty="0"/>
              <a:t>Iconic games: Icons stand for something else, iconic games suggest meaning, card deck suggests king, queen, jack relationship.</a:t>
            </a:r>
          </a:p>
          <a:p>
            <a:r>
              <a:rPr lang="en-US" dirty="0"/>
              <a:t>Incoherent world games: game with a fictional world but where the game contradicts itself, or events cannot be explained as part of the fictional world. Donkey Kong, why does Mario have 3 lives? Chess moves do not all relate to real life. </a:t>
            </a:r>
          </a:p>
          <a:p>
            <a:endParaRPr lang="en-US" dirty="0"/>
          </a:p>
        </p:txBody>
      </p:sp>
    </p:spTree>
    <p:extLst>
      <p:ext uri="{BB962C8B-B14F-4D97-AF65-F5344CB8AC3E}">
        <p14:creationId xmlns:p14="http://schemas.microsoft.com/office/powerpoint/2010/main" val="1328841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B4FC2-D2E8-48A0-A96B-E3E733891714}"/>
              </a:ext>
            </a:extLst>
          </p:cNvPr>
          <p:cNvSpPr>
            <a:spLocks noGrp="1"/>
          </p:cNvSpPr>
          <p:nvPr>
            <p:ph type="title"/>
          </p:nvPr>
        </p:nvSpPr>
        <p:spPr/>
        <p:txBody>
          <a:bodyPr/>
          <a:lstStyle/>
          <a:p>
            <a:r>
              <a:rPr lang="en-US" dirty="0"/>
              <a:t>Types of games</a:t>
            </a:r>
          </a:p>
        </p:txBody>
      </p:sp>
      <p:sp>
        <p:nvSpPr>
          <p:cNvPr id="3" name="Content Placeholder 2">
            <a:extLst>
              <a:ext uri="{FF2B5EF4-FFF2-40B4-BE49-F238E27FC236}">
                <a16:creationId xmlns:a16="http://schemas.microsoft.com/office/drawing/2014/main" id="{EECD70BF-21F4-4E79-882C-A13565602E79}"/>
              </a:ext>
            </a:extLst>
          </p:cNvPr>
          <p:cNvSpPr>
            <a:spLocks noGrp="1"/>
          </p:cNvSpPr>
          <p:nvPr>
            <p:ph idx="1"/>
          </p:nvPr>
        </p:nvSpPr>
        <p:spPr/>
        <p:txBody>
          <a:bodyPr>
            <a:normAutofit fontScale="92500"/>
          </a:bodyPr>
          <a:lstStyle/>
          <a:p>
            <a:r>
              <a:rPr lang="en-US" dirty="0"/>
              <a:t>Coherent world games: Nothing prevents us from imagining them in any detail. Most adventure games. Open world vs on rails games, freedom of exploration. Knowing how games are made.</a:t>
            </a:r>
          </a:p>
          <a:p>
            <a:r>
              <a:rPr lang="en-US" dirty="0"/>
              <a:t>Staged games: Games within a game. In RPGs playing a simple mini game within the larger game. Mario Party mini games.</a:t>
            </a:r>
          </a:p>
          <a:p>
            <a:endParaRPr lang="en-US" dirty="0"/>
          </a:p>
          <a:p>
            <a:r>
              <a:rPr lang="en-US" dirty="0"/>
              <a:t>Reading into games meaning, Tetris of being overtasked Americans. Animal crossing as lessons in brutal capitalism, what things are worth, working a job, why play? Achievements, mood, jobs. </a:t>
            </a:r>
            <a:r>
              <a:rPr lang="en-US" dirty="0">
                <a:hlinkClick r:id="rId2"/>
              </a:rPr>
              <a:t>http://playspent.org/</a:t>
            </a:r>
            <a:endParaRPr lang="en-US" dirty="0"/>
          </a:p>
          <a:p>
            <a:r>
              <a:rPr lang="en-US" dirty="0">
                <a:hlinkClick r:id="rId3"/>
              </a:rPr>
              <a:t>https://store.steampowered.com/app/239030/Papers_Please/</a:t>
            </a:r>
            <a:endParaRPr lang="en-US" dirty="0"/>
          </a:p>
        </p:txBody>
      </p:sp>
    </p:spTree>
    <p:extLst>
      <p:ext uri="{BB962C8B-B14F-4D97-AF65-F5344CB8AC3E}">
        <p14:creationId xmlns:p14="http://schemas.microsoft.com/office/powerpoint/2010/main" val="743861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A7472-956F-49C4-ABB9-724E4A190892}"/>
              </a:ext>
            </a:extLst>
          </p:cNvPr>
          <p:cNvSpPr>
            <a:spLocks noGrp="1"/>
          </p:cNvSpPr>
          <p:nvPr>
            <p:ph type="title"/>
          </p:nvPr>
        </p:nvSpPr>
        <p:spPr/>
        <p:txBody>
          <a:bodyPr/>
          <a:lstStyle/>
          <a:p>
            <a:r>
              <a:rPr lang="en-US" dirty="0"/>
              <a:t>Elements of games</a:t>
            </a:r>
          </a:p>
        </p:txBody>
      </p:sp>
      <p:sp>
        <p:nvSpPr>
          <p:cNvPr id="3" name="Content Placeholder 2">
            <a:extLst>
              <a:ext uri="{FF2B5EF4-FFF2-40B4-BE49-F238E27FC236}">
                <a16:creationId xmlns:a16="http://schemas.microsoft.com/office/drawing/2014/main" id="{C08E02AE-2B0E-4A39-B1B3-5B0DBFEF8B65}"/>
              </a:ext>
            </a:extLst>
          </p:cNvPr>
          <p:cNvSpPr>
            <a:spLocks noGrp="1"/>
          </p:cNvSpPr>
          <p:nvPr>
            <p:ph idx="1"/>
          </p:nvPr>
        </p:nvSpPr>
        <p:spPr/>
        <p:txBody>
          <a:bodyPr/>
          <a:lstStyle/>
          <a:p>
            <a:r>
              <a:rPr lang="en-US" dirty="0"/>
              <a:t>Broadly the rules</a:t>
            </a:r>
          </a:p>
          <a:p>
            <a:r>
              <a:rPr lang="en-US" dirty="0"/>
              <a:t>What makes them fun?</a:t>
            </a:r>
          </a:p>
          <a:p>
            <a:r>
              <a:rPr lang="en-US" dirty="0"/>
              <a:t>With board games, are the rules too simple or too complex, what age are they for? What else are you doing, talking or just playing?</a:t>
            </a:r>
          </a:p>
          <a:p>
            <a:r>
              <a:rPr lang="en-US" dirty="0"/>
              <a:t>Difficulty, auto aiming, stacking buffs, learning patterns</a:t>
            </a:r>
          </a:p>
          <a:p>
            <a:r>
              <a:rPr lang="en-US" dirty="0"/>
              <a:t>Start with simple combinations, learn more complex ones</a:t>
            </a:r>
          </a:p>
          <a:p>
            <a:r>
              <a:rPr lang="en-US" dirty="0"/>
              <a:t>Time in games, sleeping to recharge your character, eating, health</a:t>
            </a:r>
          </a:p>
          <a:p>
            <a:r>
              <a:rPr lang="en-US" dirty="0"/>
              <a:t>Called quests not jobs, assume these jobs are things you want to do or might want to do. One game mechanic x 10. </a:t>
            </a:r>
            <a:r>
              <a:rPr lang="en-US" dirty="0" err="1"/>
              <a:t>Arkham</a:t>
            </a:r>
            <a:r>
              <a:rPr lang="en-US" dirty="0"/>
              <a:t> Knight</a:t>
            </a:r>
          </a:p>
        </p:txBody>
      </p:sp>
    </p:spTree>
    <p:extLst>
      <p:ext uri="{BB962C8B-B14F-4D97-AF65-F5344CB8AC3E}">
        <p14:creationId xmlns:p14="http://schemas.microsoft.com/office/powerpoint/2010/main" val="593776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368D6-8EA2-4D48-B2DD-45D5DF9A6523}"/>
              </a:ext>
            </a:extLst>
          </p:cNvPr>
          <p:cNvSpPr>
            <a:spLocks noGrp="1"/>
          </p:cNvSpPr>
          <p:nvPr>
            <p:ph type="title"/>
          </p:nvPr>
        </p:nvSpPr>
        <p:spPr/>
        <p:txBody>
          <a:bodyPr/>
          <a:lstStyle/>
          <a:p>
            <a:r>
              <a:rPr lang="en-US" dirty="0"/>
              <a:t>Fictions</a:t>
            </a:r>
          </a:p>
        </p:txBody>
      </p:sp>
      <p:sp>
        <p:nvSpPr>
          <p:cNvPr id="3" name="Content Placeholder 2">
            <a:extLst>
              <a:ext uri="{FF2B5EF4-FFF2-40B4-BE49-F238E27FC236}">
                <a16:creationId xmlns:a16="http://schemas.microsoft.com/office/drawing/2014/main" id="{B3D23C30-1CE1-4B70-A7DE-3F3BE6D3A195}"/>
              </a:ext>
            </a:extLst>
          </p:cNvPr>
          <p:cNvSpPr>
            <a:spLocks noGrp="1"/>
          </p:cNvSpPr>
          <p:nvPr>
            <p:ph idx="1"/>
          </p:nvPr>
        </p:nvSpPr>
        <p:spPr/>
        <p:txBody>
          <a:bodyPr>
            <a:normAutofit/>
          </a:bodyPr>
          <a:lstStyle/>
          <a:p>
            <a:r>
              <a:rPr lang="en-US" dirty="0"/>
              <a:t>How games are related to their source material.</a:t>
            </a:r>
          </a:p>
          <a:p>
            <a:r>
              <a:rPr lang="en-US" dirty="0"/>
              <a:t>“You clearly can’t deduct the story of Star Wars from Star Wars the game.” Henry Jenkins disagrees, it expands or enriches our experience of Star Wars. Like having star wars branded stuff, talking about Star Wars. Battlefront being a star wars skinned FPS.</a:t>
            </a:r>
          </a:p>
          <a:p>
            <a:endParaRPr lang="en-US" dirty="0"/>
          </a:p>
          <a:p>
            <a:r>
              <a:rPr lang="en-US" dirty="0">
                <a:hlinkClick r:id="rId2"/>
              </a:rPr>
              <a:t>https://twitter.com/StephenSeanFord/status/1251349349029654528</a:t>
            </a:r>
            <a:endParaRPr lang="en-US" dirty="0"/>
          </a:p>
          <a:p>
            <a:r>
              <a:rPr lang="en-US" dirty="0"/>
              <a:t>Lara Croft adventurer vs anti hero murderer, how her character changes from game to game</a:t>
            </a:r>
          </a:p>
        </p:txBody>
      </p:sp>
    </p:spTree>
    <p:extLst>
      <p:ext uri="{BB962C8B-B14F-4D97-AF65-F5344CB8AC3E}">
        <p14:creationId xmlns:p14="http://schemas.microsoft.com/office/powerpoint/2010/main" val="3110036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F5D39-3DBB-4C07-B9B6-51635608AD20}"/>
              </a:ext>
            </a:extLst>
          </p:cNvPr>
          <p:cNvSpPr>
            <a:spLocks noGrp="1"/>
          </p:cNvSpPr>
          <p:nvPr>
            <p:ph type="title"/>
          </p:nvPr>
        </p:nvSpPr>
        <p:spPr/>
        <p:txBody>
          <a:bodyPr/>
          <a:lstStyle/>
          <a:p>
            <a:r>
              <a:rPr lang="en-US" dirty="0"/>
              <a:t>Blog posts</a:t>
            </a:r>
          </a:p>
        </p:txBody>
      </p:sp>
      <p:sp>
        <p:nvSpPr>
          <p:cNvPr id="3" name="Content Placeholder 2">
            <a:extLst>
              <a:ext uri="{FF2B5EF4-FFF2-40B4-BE49-F238E27FC236}">
                <a16:creationId xmlns:a16="http://schemas.microsoft.com/office/drawing/2014/main" id="{0FF6A5CE-80A0-4BAC-A602-83C7CBC25440}"/>
              </a:ext>
            </a:extLst>
          </p:cNvPr>
          <p:cNvSpPr>
            <a:spLocks noGrp="1"/>
          </p:cNvSpPr>
          <p:nvPr>
            <p:ph idx="1"/>
          </p:nvPr>
        </p:nvSpPr>
        <p:spPr/>
        <p:txBody>
          <a:bodyPr/>
          <a:lstStyle/>
          <a:p>
            <a:r>
              <a:rPr lang="en-US" dirty="0"/>
              <a:t>Andrea</a:t>
            </a:r>
          </a:p>
          <a:p>
            <a:r>
              <a:rPr lang="en-US" dirty="0"/>
              <a:t>Sydney</a:t>
            </a:r>
          </a:p>
          <a:p>
            <a:r>
              <a:rPr lang="en-US" dirty="0"/>
              <a:t>Emma F</a:t>
            </a:r>
          </a:p>
          <a:p>
            <a:r>
              <a:rPr lang="en-US" dirty="0" err="1"/>
              <a:t>Jacy</a:t>
            </a:r>
            <a:endParaRPr lang="en-US" dirty="0"/>
          </a:p>
          <a:p>
            <a:endParaRPr lang="en-US" dirty="0"/>
          </a:p>
          <a:p>
            <a:r>
              <a:rPr lang="en-US" dirty="0"/>
              <a:t>Luke</a:t>
            </a:r>
          </a:p>
        </p:txBody>
      </p:sp>
    </p:spTree>
    <p:extLst>
      <p:ext uri="{BB962C8B-B14F-4D97-AF65-F5344CB8AC3E}">
        <p14:creationId xmlns:p14="http://schemas.microsoft.com/office/powerpoint/2010/main" val="2330312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F0955-D4DB-4BE6-8D59-55B024EC4A1D}"/>
              </a:ext>
            </a:extLst>
          </p:cNvPr>
          <p:cNvSpPr>
            <a:spLocks noGrp="1"/>
          </p:cNvSpPr>
          <p:nvPr>
            <p:ph type="title"/>
          </p:nvPr>
        </p:nvSpPr>
        <p:spPr/>
        <p:txBody>
          <a:bodyPr/>
          <a:lstStyle/>
          <a:p>
            <a:r>
              <a:rPr lang="en-US" dirty="0"/>
              <a:t>Activity</a:t>
            </a:r>
          </a:p>
        </p:txBody>
      </p:sp>
      <p:sp>
        <p:nvSpPr>
          <p:cNvPr id="3" name="Content Placeholder 2">
            <a:extLst>
              <a:ext uri="{FF2B5EF4-FFF2-40B4-BE49-F238E27FC236}">
                <a16:creationId xmlns:a16="http://schemas.microsoft.com/office/drawing/2014/main" id="{1F3E9CA7-AF0B-4EFA-B79E-F776C24F4F51}"/>
              </a:ext>
            </a:extLst>
          </p:cNvPr>
          <p:cNvSpPr>
            <a:spLocks noGrp="1"/>
          </p:cNvSpPr>
          <p:nvPr>
            <p:ph idx="1"/>
          </p:nvPr>
        </p:nvSpPr>
        <p:spPr/>
        <p:txBody>
          <a:bodyPr/>
          <a:lstStyle/>
          <a:p>
            <a:r>
              <a:rPr lang="en-US" dirty="0"/>
              <a:t>In your groups answer either question 1 or 2, share your answers with </a:t>
            </a:r>
            <a:r>
              <a:rPr lang="en-US"/>
              <a:t>each other</a:t>
            </a:r>
            <a:endParaRPr lang="en-US" dirty="0"/>
          </a:p>
          <a:p>
            <a:endParaRPr lang="en-US" dirty="0"/>
          </a:p>
          <a:p>
            <a:r>
              <a:rPr lang="en-US" dirty="0"/>
              <a:t>Q1: Are there any connections between the games you are playing and the pandemic?</a:t>
            </a:r>
          </a:p>
          <a:p>
            <a:endParaRPr lang="en-US" dirty="0"/>
          </a:p>
          <a:p>
            <a:r>
              <a:rPr lang="en-US" dirty="0"/>
              <a:t>Q2: If you are not playing any games, how is the fiction you are consuming related to the pandemic?</a:t>
            </a:r>
          </a:p>
        </p:txBody>
      </p:sp>
    </p:spTree>
    <p:extLst>
      <p:ext uri="{BB962C8B-B14F-4D97-AF65-F5344CB8AC3E}">
        <p14:creationId xmlns:p14="http://schemas.microsoft.com/office/powerpoint/2010/main" val="32590430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612</Words>
  <Application>Microsoft Office PowerPoint</Application>
  <PresentationFormat>Widescreen</PresentationFormat>
  <Paragraphs>52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Comm 2302</vt:lpstr>
      <vt:lpstr>News</vt:lpstr>
      <vt:lpstr>Breakout room feedback from Monday</vt:lpstr>
      <vt:lpstr>Types of Games</vt:lpstr>
      <vt:lpstr>Types of games</vt:lpstr>
      <vt:lpstr>Elements of games</vt:lpstr>
      <vt:lpstr>Fictions</vt:lpstr>
      <vt:lpstr>Blog posts</vt:lpstr>
      <vt:lpstr>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 2302</dc:title>
  <dc:creator>Jacob Sanchez</dc:creator>
  <cp:lastModifiedBy>Jacob Sanchez</cp:lastModifiedBy>
  <cp:revision>4</cp:revision>
  <dcterms:created xsi:type="dcterms:W3CDTF">2020-04-21T16:18:21Z</dcterms:created>
  <dcterms:modified xsi:type="dcterms:W3CDTF">2020-04-21T17:21:45Z</dcterms:modified>
</cp:coreProperties>
</file>