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  <p:sldId id="264" r:id="rId5"/>
    <p:sldId id="265" r:id="rId6"/>
    <p:sldId id="267" r:id="rId7"/>
    <p:sldId id="266" r:id="rId8"/>
    <p:sldId id="261" r:id="rId9"/>
    <p:sldId id="262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FB2FD9B-E215-4AF4-8D38-9052FE0D8A05}" v="2" dt="2020-04-20T03:55:13.37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69" autoAdjust="0"/>
    <p:restoredTop sz="94660"/>
  </p:normalViewPr>
  <p:slideViewPr>
    <p:cSldViewPr snapToGrid="0">
      <p:cViewPr varScale="1">
        <p:scale>
          <a:sx n="89" d="100"/>
          <a:sy n="89" d="100"/>
        </p:scale>
        <p:origin x="12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cob Sanchez" userId="7a09672638306251" providerId="LiveId" clId="{4FB2FD9B-E215-4AF4-8D38-9052FE0D8A05}"/>
    <pc:docChg chg="modSld">
      <pc:chgData name="Jacob Sanchez" userId="7a09672638306251" providerId="LiveId" clId="{4FB2FD9B-E215-4AF4-8D38-9052FE0D8A05}" dt="2020-04-20T15:32:45.720" v="174" actId="20577"/>
      <pc:docMkLst>
        <pc:docMk/>
      </pc:docMkLst>
      <pc:sldChg chg="modSp">
        <pc:chgData name="Jacob Sanchez" userId="7a09672638306251" providerId="LiveId" clId="{4FB2FD9B-E215-4AF4-8D38-9052FE0D8A05}" dt="2020-04-20T03:37:55.220" v="14" actId="20577"/>
        <pc:sldMkLst>
          <pc:docMk/>
          <pc:sldMk cId="3303319543" sldId="257"/>
        </pc:sldMkLst>
        <pc:spChg chg="mod">
          <ac:chgData name="Jacob Sanchez" userId="7a09672638306251" providerId="LiveId" clId="{4FB2FD9B-E215-4AF4-8D38-9052FE0D8A05}" dt="2020-04-20T03:37:55.220" v="14" actId="20577"/>
          <ac:spMkLst>
            <pc:docMk/>
            <pc:sldMk cId="3303319543" sldId="257"/>
            <ac:spMk id="3" creationId="{8B114D13-86B3-4E9B-90C8-41B332F69CA5}"/>
          </ac:spMkLst>
        </pc:spChg>
      </pc:sldChg>
      <pc:sldChg chg="modSp">
        <pc:chgData name="Jacob Sanchez" userId="7a09672638306251" providerId="LiveId" clId="{4FB2FD9B-E215-4AF4-8D38-9052FE0D8A05}" dt="2020-04-20T15:32:45.720" v="174" actId="20577"/>
        <pc:sldMkLst>
          <pc:docMk/>
          <pc:sldMk cId="457668508" sldId="261"/>
        </pc:sldMkLst>
        <pc:spChg chg="mod">
          <ac:chgData name="Jacob Sanchez" userId="7a09672638306251" providerId="LiveId" clId="{4FB2FD9B-E215-4AF4-8D38-9052FE0D8A05}" dt="2020-04-20T15:32:45.720" v="174" actId="20577"/>
          <ac:spMkLst>
            <pc:docMk/>
            <pc:sldMk cId="457668508" sldId="261"/>
            <ac:spMk id="3" creationId="{FCE88D5F-BD37-4489-8922-3CF291A0D48D}"/>
          </ac:spMkLst>
        </pc:spChg>
      </pc:sldChg>
      <pc:sldChg chg="modSp">
        <pc:chgData name="Jacob Sanchez" userId="7a09672638306251" providerId="LiveId" clId="{4FB2FD9B-E215-4AF4-8D38-9052FE0D8A05}" dt="2020-04-20T03:39:43.749" v="98" actId="20577"/>
        <pc:sldMkLst>
          <pc:docMk/>
          <pc:sldMk cId="1708282681" sldId="263"/>
        </pc:sldMkLst>
        <pc:spChg chg="mod">
          <ac:chgData name="Jacob Sanchez" userId="7a09672638306251" providerId="LiveId" clId="{4FB2FD9B-E215-4AF4-8D38-9052FE0D8A05}" dt="2020-04-20T03:39:43.749" v="98" actId="20577"/>
          <ac:spMkLst>
            <pc:docMk/>
            <pc:sldMk cId="1708282681" sldId="263"/>
            <ac:spMk id="3" creationId="{00000000-0000-0000-0000-000000000000}"/>
          </ac:spMkLst>
        </pc:spChg>
      </pc:sldChg>
      <pc:sldChg chg="modSp">
        <pc:chgData name="Jacob Sanchez" userId="7a09672638306251" providerId="LiveId" clId="{4FB2FD9B-E215-4AF4-8D38-9052FE0D8A05}" dt="2020-04-20T03:55:08.244" v="129" actId="20577"/>
        <pc:sldMkLst>
          <pc:docMk/>
          <pc:sldMk cId="4093309920" sldId="267"/>
        </pc:sldMkLst>
        <pc:spChg chg="mod">
          <ac:chgData name="Jacob Sanchez" userId="7a09672638306251" providerId="LiveId" clId="{4FB2FD9B-E215-4AF4-8D38-9052FE0D8A05}" dt="2020-04-20T03:55:08.244" v="129" actId="20577"/>
          <ac:spMkLst>
            <pc:docMk/>
            <pc:sldMk cId="4093309920" sldId="267"/>
            <ac:spMk id="3" creationId="{D83150E0-52D5-4155-9FF0-8FE3FB56A879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9A09DB-4D91-4EAB-89FF-757ECE9531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7FF397-C024-4D10-A80F-D1C6B2EE68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6AD9AF-B07A-428F-B75A-6B5841A4E0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FBFD9-6A6D-45F1-BDE3-BDFB90E5D11E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D3C6EC-4979-473E-B289-EA3BB080C1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6DCB25-74B7-45DD-9165-06088FA21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D7724-5457-4705-9A84-97BA385C42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6972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6B11D-A537-47CB-BBE9-9D39043C3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10B5EF-D6A4-48D0-A924-E68D6E7CD3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B7B7EC-C0BC-42F3-8850-482C488A43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FBFD9-6A6D-45F1-BDE3-BDFB90E5D11E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13034-2787-4E31-911C-34428B7E7F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9285E4-B09C-4DC3-B0DB-72F544D6CA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D7724-5457-4705-9A84-97BA385C42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33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57B4AD-8A84-41FF-8857-92F0663B07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27F411-AA23-48C9-AD8B-09E4C174D6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A9475F-B132-4543-82AA-FF0E751BE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FBFD9-6A6D-45F1-BDE3-BDFB90E5D11E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219D4B-6438-42BB-B6D4-6E8AF07F57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D2CD35-FFE2-49CB-B48D-5DAAB4BAA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D7724-5457-4705-9A84-97BA385C42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309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A9385B-48BA-452D-84E8-C8766FEB19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EA90DC-9496-4670-976E-FFCFDC7455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F4D001-0D27-4E95-BC63-7A48914BC4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D97B28-05F6-4257-9927-EB3B66969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FBFD9-6A6D-45F1-BDE3-BDFB90E5D11E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AAF464-4F98-4DEB-AD4E-12BA6C127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D48070-4960-456F-95B6-59F5E5AA8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D7724-5457-4705-9A84-97BA385C42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2322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154B6F-C61F-49C2-B63A-CAC12B064B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2723EE-7836-4ED0-AB10-8B0717A217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08CBF6-906F-47AE-9201-230BBE8568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029A9C8-8940-4E68-AE3C-69A65B7508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3B1613-0FAA-4E4A-8D5E-E38FFD9D1B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E821F6F-3E75-4831-850D-86F36A973C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FBFD9-6A6D-45F1-BDE3-BDFB90E5D11E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73C3783-BFE7-4949-AEBA-18B32C25F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A26A795-166D-4BC7-9A21-00171EE6A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D7724-5457-4705-9A84-97BA385C42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57140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E3703-9C23-4CA4-B467-B684CA1C2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D607678-9EA0-4951-BEE1-BAAD1359FD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FBFD9-6A6D-45F1-BDE3-BDFB90E5D11E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945A153-793E-4B9D-8E75-F1BC3DF4A0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A1FA0B-D769-42C4-AA55-C713DB84CF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D7724-5457-4705-9A84-97BA385C42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4439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3D4740D-6083-4F46-AF17-8C74B1C820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FBFD9-6A6D-45F1-BDE3-BDFB90E5D11E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5A32DDE-512F-4827-9B94-991CA90785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E847DE-0CD4-4C61-A249-A4C79939D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D7724-5457-4705-9A84-97BA385C42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6190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42620-C0AB-4A11-A317-1A6583C84C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65D2B7-6A73-4E48-8278-7CCE027572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06B8B0-6034-4E65-8804-7D2AC0C532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E6179C-A83F-4B8A-A933-A6A17E2D0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FBFD9-6A6D-45F1-BDE3-BDFB90E5D11E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494BC7-0BE3-41EF-A993-C74A84476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8A363F-6623-4546-98D3-F749175BDA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D7724-5457-4705-9A84-97BA385C42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7091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127B7D-388B-4951-A0CD-A09A565E4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4F0E077-8838-4EEF-BAFE-878309DA19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35376D-EB37-4F7D-84D8-73EFF63A66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6DDAE3-ECF4-47CC-9222-B32F9412C4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FBFD9-6A6D-45F1-BDE3-BDFB90E5D11E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578978-54A6-49A4-8E4D-F0301A4D5B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37F524-318B-4C12-82F4-C761816FD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D7724-5457-4705-9A84-97BA385C42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3163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BD2EE-5633-4AD7-8ABC-A17EF921E0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9B9598-20AE-4EB4-888A-28533B8350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03D3B4-8ACF-4360-8204-50C39DE9AA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FBFD9-6A6D-45F1-BDE3-BDFB90E5D11E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F1EB58-7680-476C-855E-8D0CB7F835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FC0F36-F897-4AAD-BFFA-B89264DB3C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D7724-5457-4705-9A84-97BA385C42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605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0F1FEBF-F143-4755-AB6D-3BDBF1A6AB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8989DC-2154-43DF-B179-F28544A545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BB1A47-56E2-4272-B7C5-4B507AA637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FBFD9-6A6D-45F1-BDE3-BDFB90E5D11E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71DB30-0F3E-45C2-A906-B734CBCDF6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04A8D7-AC99-4701-B0C1-5DA0D171DA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D7724-5457-4705-9A84-97BA385C42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5583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99A0430-BE4E-4077-B301-2140728BE2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D9B6E2-8D5A-494C-9511-13444CCD6A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3EAD9D-E185-437C-963D-5EF707D8B5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FFBFD9-6A6D-45F1-BDE3-BDFB90E5D11E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F6309B-534A-453B-81C9-DDD2E5E015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69F7B3-14F8-4077-AC59-F71A929C42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5D7724-5457-4705-9A84-97BA385C42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332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-WO1cP9wzrw" TargetMode="External"/><Relationship Id="rId2" Type="http://schemas.openxmlformats.org/officeDocument/2006/relationships/hyperlink" Target="https://boardgamearena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g4ZR1wbSf80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D4D4E-80B1-4219-A50B-9C5C1DA2377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Comm 2302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4B29D2-3EFD-40A7-8950-2F349AFCFEE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4-20-2020</a:t>
            </a:r>
          </a:p>
        </p:txBody>
      </p:sp>
    </p:spTree>
    <p:extLst>
      <p:ext uri="{BB962C8B-B14F-4D97-AF65-F5344CB8AC3E}">
        <p14:creationId xmlns:p14="http://schemas.microsoft.com/office/powerpoint/2010/main" val="4251697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4AC476-7615-45CF-B516-DC6B8AE4C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Project and News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114D13-86B3-4E9B-90C8-41B332F69C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Email with class survey this week. I’ll email an image of the QR code, link and your password. If you don’t get one by Friday let me know.</a:t>
            </a:r>
          </a:p>
          <a:p>
            <a:r>
              <a:rPr lang="en-US" dirty="0"/>
              <a:t>Any questions about Video project?</a:t>
            </a:r>
          </a:p>
          <a:p>
            <a:r>
              <a:rPr lang="en-US" dirty="0"/>
              <a:t>Paper 2 discussion, assignment info on Tlearn, timeline</a:t>
            </a:r>
          </a:p>
          <a:p>
            <a:r>
              <a:rPr lang="en-US" dirty="0"/>
              <a:t>Breakout room activity test</a:t>
            </a:r>
          </a:p>
          <a:p>
            <a:r>
              <a:rPr lang="en-US" dirty="0"/>
              <a:t>Find a personally relevant news item to share with your room</a:t>
            </a:r>
          </a:p>
        </p:txBody>
      </p:sp>
    </p:spTree>
    <p:extLst>
      <p:ext uri="{BB962C8B-B14F-4D97-AF65-F5344CB8AC3E}">
        <p14:creationId xmlns:p14="http://schemas.microsoft.com/office/powerpoint/2010/main" val="33033195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Interactivity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what ways are media interactive?</a:t>
            </a:r>
          </a:p>
          <a:p>
            <a:r>
              <a:rPr lang="en-US" dirty="0"/>
              <a:t>Cinematic cut scenes in video games are passive entertainment</a:t>
            </a:r>
          </a:p>
          <a:p>
            <a:r>
              <a:rPr lang="en-US" dirty="0"/>
              <a:t>Emotional choice of next game or next show to stream</a:t>
            </a:r>
          </a:p>
          <a:p>
            <a:r>
              <a:rPr lang="en-US" dirty="0"/>
              <a:t>Ways of interacting with passive media</a:t>
            </a:r>
          </a:p>
          <a:p>
            <a:pPr lvl="1"/>
            <a:r>
              <a:rPr lang="en-US" dirty="0"/>
              <a:t>Simpsons freeze frame jokes, Kirk Spock Slash Fiction, mashups and remixes</a:t>
            </a:r>
          </a:p>
          <a:p>
            <a:r>
              <a:rPr lang="en-US" dirty="0"/>
              <a:t>Control</a:t>
            </a:r>
          </a:p>
          <a:p>
            <a:pPr lvl="1"/>
            <a:r>
              <a:rPr lang="en-US" dirty="0"/>
              <a:t>Users are in control of the narrative, making choices</a:t>
            </a:r>
          </a:p>
          <a:p>
            <a:pPr lvl="1"/>
            <a:r>
              <a:rPr lang="en-US" dirty="0" err="1"/>
              <a:t>Tik</a:t>
            </a:r>
            <a:r>
              <a:rPr lang="en-US" dirty="0"/>
              <a:t> Toks, memes, sharing in your group chat (social expectations)</a:t>
            </a:r>
          </a:p>
          <a:p>
            <a:pPr lvl="1"/>
            <a:r>
              <a:rPr lang="en-US" dirty="0"/>
              <a:t>Compared to </a:t>
            </a:r>
            <a:r>
              <a:rPr lang="en-US" dirty="0" err="1"/>
              <a:t>NikeID</a:t>
            </a:r>
            <a:r>
              <a:rPr lang="en-US" dirty="0"/>
              <a:t> or Air Pods engravings</a:t>
            </a:r>
          </a:p>
        </p:txBody>
      </p:sp>
    </p:spTree>
    <p:extLst>
      <p:ext uri="{BB962C8B-B14F-4D97-AF65-F5344CB8AC3E}">
        <p14:creationId xmlns:p14="http://schemas.microsoft.com/office/powerpoint/2010/main" val="17082826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Strongly vs Weakly designed media spaces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Strongly designed</a:t>
            </a:r>
          </a:p>
          <a:p>
            <a:pPr lvl="1"/>
            <a:r>
              <a:rPr lang="en-US" dirty="0"/>
              <a:t>Created to be consumed in a uniform way, watching the Big Lebowski and playing Halo are designed to be absorbed </a:t>
            </a:r>
          </a:p>
          <a:p>
            <a:r>
              <a:rPr lang="en-US" dirty="0"/>
              <a:t>Weakly designed</a:t>
            </a:r>
          </a:p>
          <a:p>
            <a:pPr lvl="1"/>
            <a:r>
              <a:rPr lang="en-US" dirty="0"/>
              <a:t>Chat rooms and blogs are interactive but can be interacted with and absorbed in a range of ways and those readings of the chat or blogs can also range from positive to negative readings</a:t>
            </a:r>
          </a:p>
          <a:p>
            <a:pPr lvl="1"/>
            <a:r>
              <a:rPr lang="en-US" dirty="0"/>
              <a:t>On twitter showing idiots at the beach, can be read as opening America or being super dumb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81428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Interacting with Objects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can the player do to objects on screen?</a:t>
            </a:r>
          </a:p>
          <a:p>
            <a:pPr lvl="1"/>
            <a:r>
              <a:rPr lang="en-US" dirty="0"/>
              <a:t>Minecraft, Mario, </a:t>
            </a:r>
            <a:r>
              <a:rPr lang="en-US" dirty="0" err="1"/>
              <a:t>CoD</a:t>
            </a:r>
            <a:endParaRPr lang="en-US" dirty="0"/>
          </a:p>
          <a:p>
            <a:pPr lvl="1"/>
            <a:r>
              <a:rPr lang="en-US" dirty="0"/>
              <a:t>Rules of the world</a:t>
            </a:r>
          </a:p>
          <a:p>
            <a:r>
              <a:rPr lang="en-US" dirty="0"/>
              <a:t>What can the object do to respond to our actions?</a:t>
            </a:r>
          </a:p>
          <a:p>
            <a:pPr lvl="1"/>
            <a:r>
              <a:rPr lang="en-US" dirty="0" err="1"/>
              <a:t>Scribblenauts</a:t>
            </a:r>
            <a:r>
              <a:rPr lang="en-US" dirty="0"/>
              <a:t>, everything is an object that could do something</a:t>
            </a:r>
          </a:p>
          <a:p>
            <a:r>
              <a:rPr lang="en-US" dirty="0"/>
              <a:t>What can objects do to us without our prompting</a:t>
            </a:r>
          </a:p>
          <a:p>
            <a:pPr lvl="1"/>
            <a:r>
              <a:rPr lang="en-US" dirty="0"/>
              <a:t>Half-Life monsters jumping or attacking you</a:t>
            </a:r>
          </a:p>
          <a:p>
            <a:pPr lvl="1"/>
            <a:r>
              <a:rPr lang="en-US" dirty="0"/>
              <a:t>AI or your friends playing against you</a:t>
            </a:r>
          </a:p>
        </p:txBody>
      </p:sp>
    </p:spTree>
    <p:extLst>
      <p:ext uri="{BB962C8B-B14F-4D97-AF65-F5344CB8AC3E}">
        <p14:creationId xmlns:p14="http://schemas.microsoft.com/office/powerpoint/2010/main" val="8203774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419C04-C0D3-40B5-8A16-8FDADE640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Playing games with your friends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3150E0-52D5-4155-9FF0-8FE3FB56A8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Traditional board game night, face to face, drinking</a:t>
            </a:r>
          </a:p>
          <a:p>
            <a:r>
              <a:rPr lang="en-US" dirty="0"/>
              <a:t>Playing console games with friends over far distances, COD</a:t>
            </a:r>
          </a:p>
          <a:p>
            <a:r>
              <a:rPr lang="en-US" dirty="0"/>
              <a:t>Playing couch co-op games, Mario Party, </a:t>
            </a:r>
            <a:r>
              <a:rPr lang="en-US" dirty="0" err="1"/>
              <a:t>Jackbox</a:t>
            </a:r>
            <a:endParaRPr lang="en-US" dirty="0"/>
          </a:p>
          <a:p>
            <a:r>
              <a:rPr lang="en-US" dirty="0"/>
              <a:t>App store games, Evil Apples, Words with Friends</a:t>
            </a:r>
          </a:p>
          <a:p>
            <a:r>
              <a:rPr lang="en-US" dirty="0"/>
              <a:t>Tabletop Simulator on Steam, </a:t>
            </a:r>
            <a:r>
              <a:rPr lang="en-US" dirty="0" err="1"/>
              <a:t>Libertalia</a:t>
            </a:r>
            <a:endParaRPr lang="en-US" dirty="0"/>
          </a:p>
          <a:p>
            <a:r>
              <a:rPr lang="en-US" dirty="0">
                <a:hlinkClick r:id="rId2"/>
              </a:rPr>
              <a:t>https://boardgamearena.com/</a:t>
            </a:r>
            <a:r>
              <a:rPr lang="en-US" dirty="0"/>
              <a:t> </a:t>
            </a:r>
            <a:r>
              <a:rPr lang="en-US" dirty="0">
                <a:hlinkClick r:id="rId3"/>
              </a:rPr>
              <a:t>Sushi Go</a:t>
            </a:r>
            <a:r>
              <a:rPr lang="en-US" dirty="0"/>
              <a:t> </a:t>
            </a:r>
            <a:r>
              <a:rPr lang="en-US" dirty="0">
                <a:hlinkClick r:id="rId4"/>
              </a:rPr>
              <a:t>Sushi Go France</a:t>
            </a:r>
            <a:endParaRPr lang="en-US" dirty="0"/>
          </a:p>
          <a:p>
            <a:r>
              <a:rPr lang="en-US" dirty="0"/>
              <a:t>Discord, Zoom, Netflix Watch Party, rules for Zoom with Family</a:t>
            </a:r>
          </a:p>
        </p:txBody>
      </p:sp>
    </p:spTree>
    <p:extLst>
      <p:ext uri="{BB962C8B-B14F-4D97-AF65-F5344CB8AC3E}">
        <p14:creationId xmlns:p14="http://schemas.microsoft.com/office/powerpoint/2010/main" val="40933099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Westworld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Interacting with the hosts, for sex, murder, war</a:t>
            </a:r>
          </a:p>
          <a:p>
            <a:r>
              <a:rPr lang="en-US" dirty="0"/>
              <a:t>What is reality? Should people know how system works?</a:t>
            </a:r>
          </a:p>
          <a:p>
            <a:r>
              <a:rPr lang="en-US" dirty="0"/>
              <a:t>In current scenario should system move people into essential jobs?</a:t>
            </a:r>
          </a:p>
          <a:p>
            <a:endParaRPr lang="en-US" dirty="0"/>
          </a:p>
          <a:p>
            <a:r>
              <a:rPr lang="en-US" dirty="0"/>
              <a:t>Horizon Zero Dawn </a:t>
            </a:r>
          </a:p>
          <a:p>
            <a:r>
              <a:rPr lang="en-US" dirty="0"/>
              <a:t>Futuristic problems, also ancient problems, race, female hero, dystopian future, working together, machines taking over</a:t>
            </a:r>
          </a:p>
          <a:p>
            <a:r>
              <a:rPr lang="en-US" dirty="0"/>
              <a:t>After apocalypse, how do people adapt?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95279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A45E9B-9E78-4D3C-B653-300FFDAAF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Blog Posts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E88D5F-BD37-4489-8922-3CF291A0D4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Luis</a:t>
            </a:r>
          </a:p>
          <a:p>
            <a:r>
              <a:rPr lang="en-US" dirty="0"/>
              <a:t>Emma W</a:t>
            </a:r>
          </a:p>
          <a:p>
            <a:r>
              <a:rPr lang="en-US" dirty="0"/>
              <a:t>Andrew</a:t>
            </a:r>
          </a:p>
          <a:p>
            <a:r>
              <a:rPr lang="en-US" dirty="0"/>
              <a:t>Marissa</a:t>
            </a:r>
          </a:p>
          <a:p>
            <a:r>
              <a:rPr lang="en-US" dirty="0"/>
              <a:t>Jacob</a:t>
            </a:r>
          </a:p>
          <a:p>
            <a:endParaRPr lang="en-US" dirty="0"/>
          </a:p>
          <a:p>
            <a:r>
              <a:rPr lang="en-US" dirty="0"/>
              <a:t>Casey</a:t>
            </a:r>
          </a:p>
          <a:p>
            <a:r>
              <a:rPr lang="en-US" dirty="0"/>
              <a:t>Cal</a:t>
            </a:r>
          </a:p>
        </p:txBody>
      </p:sp>
    </p:spTree>
    <p:extLst>
      <p:ext uri="{BB962C8B-B14F-4D97-AF65-F5344CB8AC3E}">
        <p14:creationId xmlns:p14="http://schemas.microsoft.com/office/powerpoint/2010/main" val="4576685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377258-2346-460F-ACA9-281A5EC7FE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21D615-8420-4BCD-99BD-40508DDCB7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Breakout room test</a:t>
            </a:r>
          </a:p>
          <a:p>
            <a:r>
              <a:rPr lang="en-US" dirty="0"/>
              <a:t>For today, find a personally relevant news item to share with your room, put the link in your chat and explain it to everyone in your room, can literally be about anything</a:t>
            </a:r>
          </a:p>
          <a:p>
            <a:r>
              <a:rPr lang="en-US" dirty="0"/>
              <a:t>I’ll come by to all rooms and discuss one of </a:t>
            </a:r>
            <a:r>
              <a:rPr lang="en-US" dirty="0" err="1"/>
              <a:t>y’alls</a:t>
            </a:r>
            <a:r>
              <a:rPr lang="en-US" dirty="0"/>
              <a:t> articles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6835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499</Words>
  <Application>Microsoft Office PowerPoint</Application>
  <PresentationFormat>Widescreen</PresentationFormat>
  <Paragraphs>63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Comm 2302</vt:lpstr>
      <vt:lpstr>Video Project and News</vt:lpstr>
      <vt:lpstr>What is Interactivity</vt:lpstr>
      <vt:lpstr>Strongly vs Weakly designed media spaces</vt:lpstr>
      <vt:lpstr>Interacting with Objects</vt:lpstr>
      <vt:lpstr>Playing games with your friends</vt:lpstr>
      <vt:lpstr>Westworld</vt:lpstr>
      <vt:lpstr>Blog Posts</vt:lpstr>
      <vt:lpstr>Activity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 2302</dc:title>
  <dc:creator>Jacob Sanchez</dc:creator>
  <cp:lastModifiedBy>Jacob Sanchez</cp:lastModifiedBy>
  <cp:revision>3</cp:revision>
  <dcterms:created xsi:type="dcterms:W3CDTF">2020-04-20T08:15:53Z</dcterms:created>
  <dcterms:modified xsi:type="dcterms:W3CDTF">2020-04-20T15:32:53Z</dcterms:modified>
</cp:coreProperties>
</file>