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6" r:id="rId4"/>
    <p:sldId id="257" r:id="rId5"/>
    <p:sldId id="267" r:id="rId6"/>
    <p:sldId id="269" r:id="rId7"/>
    <p:sldId id="258"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52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EA5B-209E-4C54-8705-73D24BC2F6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2C781E-A1C8-4445-8130-8D3DA47765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2BBAE4-EDE4-418F-844D-933A98A7F3ED}"/>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5" name="Footer Placeholder 4">
            <a:extLst>
              <a:ext uri="{FF2B5EF4-FFF2-40B4-BE49-F238E27FC236}">
                <a16:creationId xmlns:a16="http://schemas.microsoft.com/office/drawing/2014/main" id="{0E5D7475-AD66-4F1F-843B-E88E856C74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D4792-3AD7-4F6F-ACF4-7EA02B75ECDD}"/>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18621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C3BA-961A-4972-97F4-6CF2FAB969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6B484F-7242-4224-9E00-2C9954304A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F175E4-5BD4-47BA-BEE9-ED5420095BAC}"/>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5" name="Footer Placeholder 4">
            <a:extLst>
              <a:ext uri="{FF2B5EF4-FFF2-40B4-BE49-F238E27FC236}">
                <a16:creationId xmlns:a16="http://schemas.microsoft.com/office/drawing/2014/main" id="{015B398B-B702-4F2B-BFB4-2B9B0EAA94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93E1-3920-46BF-98A1-940DC87F1491}"/>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3487989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638A-029A-4E54-84DE-AEDEF46FEE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C46991-6B2E-4C2C-9D02-3FB804B0EA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29D494-C6EB-41B3-AD62-C19CE0546D58}"/>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5" name="Footer Placeholder 4">
            <a:extLst>
              <a:ext uri="{FF2B5EF4-FFF2-40B4-BE49-F238E27FC236}">
                <a16:creationId xmlns:a16="http://schemas.microsoft.com/office/drawing/2014/main" id="{3C5199D8-93AA-4014-BA97-3DA1E03FC5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8F4143-30BA-4601-99BB-765088F2BD1C}"/>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363894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7E0B-9B5E-45CF-B6A7-C2C2D1C57E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F28259-B6A4-4E08-8958-40CB5EFE22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5D9C7F-9417-4F8A-B972-798DE42A00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16DCA9-72F2-44CD-BD7F-A909FEF9BAE6}"/>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6" name="Footer Placeholder 5">
            <a:extLst>
              <a:ext uri="{FF2B5EF4-FFF2-40B4-BE49-F238E27FC236}">
                <a16:creationId xmlns:a16="http://schemas.microsoft.com/office/drawing/2014/main" id="{76BF4F5F-70F3-4941-BB6E-C16B52B716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42C97C-72B4-4BE6-9ED7-869C43CD0D4B}"/>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226621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FEB44-C31E-42F0-AB85-0D7394B8D0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9B4092-C18E-444D-BFA8-FEEA548F4A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51674-DA93-43A6-8621-543AF2DA08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65C224-C7F1-413D-A6AA-A5999BD390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79BFBE-4EF5-4777-A93F-6261C41397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068FC3-8A81-4AD2-B369-94D3EE9A7414}"/>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8" name="Footer Placeholder 7">
            <a:extLst>
              <a:ext uri="{FF2B5EF4-FFF2-40B4-BE49-F238E27FC236}">
                <a16:creationId xmlns:a16="http://schemas.microsoft.com/office/drawing/2014/main" id="{84CAF4BD-828E-49F8-9241-05E0A5AA0A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BE4883-5993-4A84-A332-4796D72A8C75}"/>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617914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8DD6-AE5D-4D03-8A90-FC616BCDA0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C7BC09-B548-4C3C-ADFD-9ED3918641A2}"/>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4" name="Footer Placeholder 3">
            <a:extLst>
              <a:ext uri="{FF2B5EF4-FFF2-40B4-BE49-F238E27FC236}">
                <a16:creationId xmlns:a16="http://schemas.microsoft.com/office/drawing/2014/main" id="{330F4AA9-EE89-4C75-A6E7-91349EA190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7FB3F6-B6B8-44BC-ACB0-8EB2618235B7}"/>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3603421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A735B6-7D9F-4F9E-8591-1FF753700B33}"/>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3" name="Footer Placeholder 2">
            <a:extLst>
              <a:ext uri="{FF2B5EF4-FFF2-40B4-BE49-F238E27FC236}">
                <a16:creationId xmlns:a16="http://schemas.microsoft.com/office/drawing/2014/main" id="{EE4FB7CB-A0D3-4D61-B416-84900649A1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3F0506-39FC-45C7-B461-530D6D751D16}"/>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104740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6268B-672E-408A-8C1D-BE938EF75F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2F1706-AFB6-4EA0-A806-FC1969D465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D06D9D-C0DE-47B3-A3B9-B82BDE6E6A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90AEAC-4836-4C1B-8D37-265A876DAD4A}"/>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6" name="Footer Placeholder 5">
            <a:extLst>
              <a:ext uri="{FF2B5EF4-FFF2-40B4-BE49-F238E27FC236}">
                <a16:creationId xmlns:a16="http://schemas.microsoft.com/office/drawing/2014/main" id="{DF77CC11-BDC4-4569-9E5F-3457ADB0A9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7E2B2C-351E-4FA6-899C-94CAA8DF6F05}"/>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1140487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6CB24-972D-4363-BC61-78B0B16639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0F6C80-93A5-40C2-8464-9A8D9EBBB9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191391-BD54-4499-AEBB-8F81CE2C42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D2E14C-8825-45F9-BB11-717D530C13AD}"/>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6" name="Footer Placeholder 5">
            <a:extLst>
              <a:ext uri="{FF2B5EF4-FFF2-40B4-BE49-F238E27FC236}">
                <a16:creationId xmlns:a16="http://schemas.microsoft.com/office/drawing/2014/main" id="{530843A3-920D-4E27-A93A-71867E8898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9748D-DEBC-4B83-A4FB-8E84DBAC4859}"/>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1809284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C143-212A-4844-99DE-6EA06ED05B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CC51A6-D1A5-4A5C-A36B-63F9B7C402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A774C9-3034-45BA-A084-DA48D6978A48}"/>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5" name="Footer Placeholder 4">
            <a:extLst>
              <a:ext uri="{FF2B5EF4-FFF2-40B4-BE49-F238E27FC236}">
                <a16:creationId xmlns:a16="http://schemas.microsoft.com/office/drawing/2014/main" id="{98E3AC61-8E65-4762-98EC-6C6BE53152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70ADEF-C80B-4082-887D-F7CFFFE4B208}"/>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168533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516B5E-1499-45F8-AD6F-E38509286E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FBBEFC-7967-4C04-97E7-FC68510732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E14804-0E9A-48A2-9715-F6B415796B52}"/>
              </a:ext>
            </a:extLst>
          </p:cNvPr>
          <p:cNvSpPr>
            <a:spLocks noGrp="1"/>
          </p:cNvSpPr>
          <p:nvPr>
            <p:ph type="dt" sz="half" idx="10"/>
          </p:nvPr>
        </p:nvSpPr>
        <p:spPr/>
        <p:txBody>
          <a:bodyPr/>
          <a:lstStyle/>
          <a:p>
            <a:fld id="{847FC90C-84CF-46AA-978A-D5E6DF1C82FD}" type="datetimeFigureOut">
              <a:rPr lang="en-US" smtClean="0"/>
              <a:t>3/31/2020</a:t>
            </a:fld>
            <a:endParaRPr lang="en-US"/>
          </a:p>
        </p:txBody>
      </p:sp>
      <p:sp>
        <p:nvSpPr>
          <p:cNvPr id="5" name="Footer Placeholder 4">
            <a:extLst>
              <a:ext uri="{FF2B5EF4-FFF2-40B4-BE49-F238E27FC236}">
                <a16:creationId xmlns:a16="http://schemas.microsoft.com/office/drawing/2014/main" id="{EC7EAE08-7746-41A9-8DCE-D33DA882A3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AD4A26-4761-4CD8-B9E6-DC389CE51D7C}"/>
              </a:ext>
            </a:extLst>
          </p:cNvPr>
          <p:cNvSpPr>
            <a:spLocks noGrp="1"/>
          </p:cNvSpPr>
          <p:nvPr>
            <p:ph type="sldNum" sz="quarter" idx="12"/>
          </p:nvPr>
        </p:nvSpPr>
        <p:spPr/>
        <p:txBody>
          <a:bodyPr/>
          <a:lstStyle/>
          <a:p>
            <a:fld id="{38FAF304-3AEE-4632-A6F8-EBC59A00F7A3}" type="slidenum">
              <a:rPr lang="en-US" smtClean="0"/>
              <a:t>‹#›</a:t>
            </a:fld>
            <a:endParaRPr lang="en-US"/>
          </a:p>
        </p:txBody>
      </p:sp>
    </p:spTree>
    <p:extLst>
      <p:ext uri="{BB962C8B-B14F-4D97-AF65-F5344CB8AC3E}">
        <p14:creationId xmlns:p14="http://schemas.microsoft.com/office/powerpoint/2010/main" val="3912262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259B6F-1763-405D-96B5-1DF83DF4FC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41A425-A213-41AB-B607-9134639B9E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90BA27-A6B2-4F94-843F-DBC2991FF8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7FC90C-84CF-46AA-978A-D5E6DF1C82FD}" type="datetimeFigureOut">
              <a:rPr lang="en-US" smtClean="0"/>
              <a:t>3/31/2020</a:t>
            </a:fld>
            <a:endParaRPr lang="en-US"/>
          </a:p>
        </p:txBody>
      </p:sp>
      <p:sp>
        <p:nvSpPr>
          <p:cNvPr id="5" name="Footer Placeholder 4">
            <a:extLst>
              <a:ext uri="{FF2B5EF4-FFF2-40B4-BE49-F238E27FC236}">
                <a16:creationId xmlns:a16="http://schemas.microsoft.com/office/drawing/2014/main" id="{74E613E3-6AB0-4AA0-96F3-B2DE52BCC8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719710-7BD6-41F4-BF64-99175BC838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AF304-3AEE-4632-A6F8-EBC59A00F7A3}" type="slidenum">
              <a:rPr lang="en-US" smtClean="0"/>
              <a:t>‹#›</a:t>
            </a:fld>
            <a:endParaRPr lang="en-US"/>
          </a:p>
        </p:txBody>
      </p:sp>
    </p:spTree>
    <p:extLst>
      <p:ext uri="{BB962C8B-B14F-4D97-AF65-F5344CB8AC3E}">
        <p14:creationId xmlns:p14="http://schemas.microsoft.com/office/powerpoint/2010/main" val="1750650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nytimes.com/2020/03/20/arts/music/coronavirus-gal-gadot-imagine.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HDWylEQSwFo"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texasmonthly.com/food/heb-prepared-coronavirus-pandemic/" TargetMode="External"/><Relationship Id="rId2" Type="http://schemas.openxmlformats.org/officeDocument/2006/relationships/hyperlink" Target="https://www.youtube.com/watch?v=TExkP8vNB4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comm2302spring20.school.blog/2020/03/30/agenda-3-3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9051-1747-4D3C-A11D-DD96947C7CF6}"/>
              </a:ext>
            </a:extLst>
          </p:cNvPr>
          <p:cNvSpPr>
            <a:spLocks noGrp="1"/>
          </p:cNvSpPr>
          <p:nvPr>
            <p:ph type="ctrTitle"/>
          </p:nvPr>
        </p:nvSpPr>
        <p:spPr/>
        <p:txBody>
          <a:bodyPr/>
          <a:lstStyle/>
          <a:p>
            <a:r>
              <a:rPr lang="en-US" dirty="0"/>
              <a:t>Comm 2302</a:t>
            </a:r>
          </a:p>
        </p:txBody>
      </p:sp>
      <p:sp>
        <p:nvSpPr>
          <p:cNvPr id="3" name="Subtitle 2">
            <a:extLst>
              <a:ext uri="{FF2B5EF4-FFF2-40B4-BE49-F238E27FC236}">
                <a16:creationId xmlns:a16="http://schemas.microsoft.com/office/drawing/2014/main" id="{2A8895A2-DC68-47EF-9660-37657B125F2E}"/>
              </a:ext>
            </a:extLst>
          </p:cNvPr>
          <p:cNvSpPr>
            <a:spLocks noGrp="1"/>
          </p:cNvSpPr>
          <p:nvPr>
            <p:ph type="subTitle" idx="1"/>
          </p:nvPr>
        </p:nvSpPr>
        <p:spPr/>
        <p:txBody>
          <a:bodyPr/>
          <a:lstStyle/>
          <a:p>
            <a:r>
              <a:rPr lang="en-US" dirty="0"/>
              <a:t>4-1-2020</a:t>
            </a:r>
          </a:p>
        </p:txBody>
      </p:sp>
    </p:spTree>
    <p:extLst>
      <p:ext uri="{BB962C8B-B14F-4D97-AF65-F5344CB8AC3E}">
        <p14:creationId xmlns:p14="http://schemas.microsoft.com/office/powerpoint/2010/main" val="1232340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C6DB-2E83-4401-8F0C-385377840457}"/>
              </a:ext>
            </a:extLst>
          </p:cNvPr>
          <p:cNvSpPr>
            <a:spLocks noGrp="1"/>
          </p:cNvSpPr>
          <p:nvPr>
            <p:ph type="title"/>
          </p:nvPr>
        </p:nvSpPr>
        <p:spPr/>
        <p:txBody>
          <a:bodyPr/>
          <a:lstStyle/>
          <a:p>
            <a:r>
              <a:rPr lang="en-US" dirty="0"/>
              <a:t>Happy April Fool’s Day</a:t>
            </a:r>
          </a:p>
        </p:txBody>
      </p:sp>
      <p:pic>
        <p:nvPicPr>
          <p:cNvPr id="4" name="Content Placeholder 3">
            <a:extLst>
              <a:ext uri="{FF2B5EF4-FFF2-40B4-BE49-F238E27FC236}">
                <a16:creationId xmlns:a16="http://schemas.microsoft.com/office/drawing/2014/main" id="{4B98D9D7-45AC-45DA-9EC2-F501FE419A75}"/>
              </a:ext>
            </a:extLst>
          </p:cNvPr>
          <p:cNvPicPr>
            <a:picLocks noGrp="1" noChangeAspect="1"/>
          </p:cNvPicPr>
          <p:nvPr>
            <p:ph idx="1"/>
          </p:nvPr>
        </p:nvPicPr>
        <p:blipFill>
          <a:blip r:embed="rId2"/>
          <a:stretch>
            <a:fillRect/>
          </a:stretch>
        </p:blipFill>
        <p:spPr>
          <a:xfrm>
            <a:off x="838200" y="1896442"/>
            <a:ext cx="10515600" cy="4209704"/>
          </a:xfrm>
          <a:prstGeom prst="rect">
            <a:avLst/>
          </a:prstGeom>
        </p:spPr>
      </p:pic>
    </p:spTree>
    <p:extLst>
      <p:ext uri="{BB962C8B-B14F-4D97-AF65-F5344CB8AC3E}">
        <p14:creationId xmlns:p14="http://schemas.microsoft.com/office/powerpoint/2010/main" val="53679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Tom Cruise Troll face</a:t>
            </a:r>
          </a:p>
        </p:txBody>
      </p:sp>
      <p:sp>
        <p:nvSpPr>
          <p:cNvPr id="3" name="Content Placeholder 2"/>
          <p:cNvSpPr>
            <a:spLocks noGrp="1"/>
          </p:cNvSpPr>
          <p:nvPr>
            <p:ph idx="1"/>
          </p:nvPr>
        </p:nvSpPr>
        <p:spPr/>
        <p:txBody>
          <a:bodyPr>
            <a:normAutofit/>
          </a:bodyPr>
          <a:lstStyle/>
          <a:p>
            <a:r>
              <a:rPr lang="en-US" dirty="0"/>
              <a:t>The the only relevant question available for contemporary filmmakers: "What is reality?”</a:t>
            </a:r>
          </a:p>
          <a:p>
            <a:r>
              <a:rPr lang="en-US" dirty="0"/>
              <a:t>The filmmaking process is slow and expensive, so movies are always the last idiom to respond to social evolution.</a:t>
            </a:r>
          </a:p>
          <a:p>
            <a:r>
              <a:rPr lang="en-US" dirty="0"/>
              <a:t>The finest films from the seventies were just the manifestation of how art and life had changed in the sixties.</a:t>
            </a:r>
          </a:p>
          <a:p>
            <a:r>
              <a:rPr lang="en-US" dirty="0"/>
              <a:t>Westworld example of PTSD, having conversation with people who have passed away</a:t>
            </a:r>
          </a:p>
          <a:p>
            <a:endParaRPr lang="en-US" dirty="0"/>
          </a:p>
        </p:txBody>
      </p:sp>
    </p:spTree>
    <p:extLst>
      <p:ext uri="{BB962C8B-B14F-4D97-AF65-F5344CB8AC3E}">
        <p14:creationId xmlns:p14="http://schemas.microsoft.com/office/powerpoint/2010/main" val="1117937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C31F7-5405-4C47-8015-E815DECAEC80}"/>
              </a:ext>
            </a:extLst>
          </p:cNvPr>
          <p:cNvSpPr>
            <a:spLocks noGrp="1"/>
          </p:cNvSpPr>
          <p:nvPr>
            <p:ph type="title"/>
          </p:nvPr>
        </p:nvSpPr>
        <p:spPr/>
        <p:txBody>
          <a:bodyPr/>
          <a:lstStyle/>
          <a:p>
            <a:r>
              <a:rPr lang="en-US" dirty="0"/>
              <a:t>Realities</a:t>
            </a:r>
          </a:p>
        </p:txBody>
      </p:sp>
      <p:sp>
        <p:nvSpPr>
          <p:cNvPr id="3" name="Content Placeholder 2">
            <a:extLst>
              <a:ext uri="{FF2B5EF4-FFF2-40B4-BE49-F238E27FC236}">
                <a16:creationId xmlns:a16="http://schemas.microsoft.com/office/drawing/2014/main" id="{C93BEC47-100D-47D4-817E-1582AD6BA981}"/>
              </a:ext>
            </a:extLst>
          </p:cNvPr>
          <p:cNvSpPr>
            <a:spLocks noGrp="1"/>
          </p:cNvSpPr>
          <p:nvPr>
            <p:ph idx="1"/>
          </p:nvPr>
        </p:nvSpPr>
        <p:spPr/>
        <p:txBody>
          <a:bodyPr/>
          <a:lstStyle/>
          <a:p>
            <a:r>
              <a:rPr lang="en-US" dirty="0"/>
              <a:t>The reality of different people in the US in response to COVID</a:t>
            </a:r>
          </a:p>
          <a:p>
            <a:r>
              <a:rPr lang="en-US" dirty="0"/>
              <a:t>Gal Gadot Imagine video reaction </a:t>
            </a:r>
            <a:r>
              <a:rPr lang="en-US" dirty="0">
                <a:hlinkClick r:id="rId2"/>
              </a:rPr>
              <a:t>NYTimes</a:t>
            </a:r>
            <a:endParaRPr lang="en-US" dirty="0"/>
          </a:p>
          <a:p>
            <a:r>
              <a:rPr lang="en-US" dirty="0"/>
              <a:t>Joe Rogan reaction</a:t>
            </a:r>
          </a:p>
          <a:p>
            <a:r>
              <a:rPr lang="en-US" dirty="0"/>
              <a:t>Think from their point of view, nothing has really changed for them</a:t>
            </a:r>
          </a:p>
          <a:p>
            <a:r>
              <a:rPr lang="en-US" dirty="0"/>
              <a:t>Empathy is the ability to understand and share the feelings of another</a:t>
            </a:r>
          </a:p>
          <a:p>
            <a:r>
              <a:rPr lang="en-US" dirty="0"/>
              <a:t>Criticism of people in power for lack of empathy, FIFA</a:t>
            </a:r>
          </a:p>
          <a:p>
            <a:r>
              <a:rPr lang="en-US" dirty="0"/>
              <a:t>Through social media can you tell who is super stressed or not</a:t>
            </a:r>
          </a:p>
        </p:txBody>
      </p:sp>
    </p:spTree>
    <p:extLst>
      <p:ext uri="{BB962C8B-B14F-4D97-AF65-F5344CB8AC3E}">
        <p14:creationId xmlns:p14="http://schemas.microsoft.com/office/powerpoint/2010/main" val="1164692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Tom Cruise Troll face</a:t>
            </a:r>
          </a:p>
        </p:txBody>
      </p:sp>
      <p:sp>
        <p:nvSpPr>
          <p:cNvPr id="3" name="Content Placeholder 2"/>
          <p:cNvSpPr>
            <a:spLocks noGrp="1"/>
          </p:cNvSpPr>
          <p:nvPr>
            <p:ph idx="1"/>
          </p:nvPr>
        </p:nvSpPr>
        <p:spPr/>
        <p:txBody>
          <a:bodyPr>
            <a:normAutofit lnSpcReduction="10000"/>
          </a:bodyPr>
          <a:lstStyle/>
          <a:p>
            <a:r>
              <a:rPr lang="en-US" dirty="0"/>
              <a:t>The strength of your memory dictates the size of your reality. And since objective reality is fixed, all we can do is try to experience-to consume-as much of that fixed reality as possible.  (</a:t>
            </a:r>
            <a:r>
              <a:rPr lang="en-US" dirty="0">
                <a:hlinkClick r:id="rId2"/>
              </a:rPr>
              <a:t>Memento</a:t>
            </a:r>
            <a:r>
              <a:rPr lang="en-US" dirty="0"/>
              <a:t>)</a:t>
            </a:r>
          </a:p>
          <a:p>
            <a:r>
              <a:rPr lang="en-US" dirty="0"/>
              <a:t>Cruise ultimately must decide between a fake world that feels real and a real world that feels like torture. Cruise chooses the latter, although I'm not sure why. Keanu Reeves makes the same choice in The Matrix; vs Cypher chooses fake world. </a:t>
            </a:r>
          </a:p>
          <a:p>
            <a:r>
              <a:rPr lang="en-US" dirty="0"/>
              <a:t>In Memento, told backwards, playing with time, what the audience knows about reality that the main character with short term memory loss doesn’t. Told forward to back, sad tale of bad people. Told backward more of a mystery, this guy killed someone, why?</a:t>
            </a:r>
          </a:p>
        </p:txBody>
      </p:sp>
    </p:spTree>
    <p:extLst>
      <p:ext uri="{BB962C8B-B14F-4D97-AF65-F5344CB8AC3E}">
        <p14:creationId xmlns:p14="http://schemas.microsoft.com/office/powerpoint/2010/main" val="1086428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1F67F-3F5E-4F1F-94B6-E48280670950}"/>
              </a:ext>
            </a:extLst>
          </p:cNvPr>
          <p:cNvSpPr>
            <a:spLocks noGrp="1"/>
          </p:cNvSpPr>
          <p:nvPr>
            <p:ph type="title"/>
          </p:nvPr>
        </p:nvSpPr>
        <p:spPr/>
        <p:txBody>
          <a:bodyPr/>
          <a:lstStyle/>
          <a:p>
            <a:r>
              <a:rPr lang="en-US" dirty="0"/>
              <a:t>Response to contemporary situations</a:t>
            </a:r>
          </a:p>
        </p:txBody>
      </p:sp>
      <p:sp>
        <p:nvSpPr>
          <p:cNvPr id="3" name="Content Placeholder 2">
            <a:extLst>
              <a:ext uri="{FF2B5EF4-FFF2-40B4-BE49-F238E27FC236}">
                <a16:creationId xmlns:a16="http://schemas.microsoft.com/office/drawing/2014/main" id="{67CA857B-5671-4DC7-849C-4ABD1C901090}"/>
              </a:ext>
            </a:extLst>
          </p:cNvPr>
          <p:cNvSpPr>
            <a:spLocks noGrp="1"/>
          </p:cNvSpPr>
          <p:nvPr>
            <p:ph idx="1"/>
          </p:nvPr>
        </p:nvSpPr>
        <p:spPr/>
        <p:txBody>
          <a:bodyPr/>
          <a:lstStyle/>
          <a:p>
            <a:r>
              <a:rPr lang="en-US" dirty="0">
                <a:hlinkClick r:id="rId2"/>
              </a:rPr>
              <a:t>https://www.youtube.com/watch?v=TExkP8vNB4k</a:t>
            </a:r>
            <a:endParaRPr lang="en-US" dirty="0"/>
          </a:p>
          <a:p>
            <a:r>
              <a:rPr lang="en-US" dirty="0" err="1"/>
              <a:t>Quedate</a:t>
            </a:r>
            <a:r>
              <a:rPr lang="en-US" dirty="0"/>
              <a:t> </a:t>
            </a:r>
            <a:r>
              <a:rPr lang="en-US" dirty="0" err="1"/>
              <a:t>En</a:t>
            </a:r>
            <a:r>
              <a:rPr lang="en-US" dirty="0"/>
              <a:t> Case (Stay at Home) March 13</a:t>
            </a:r>
          </a:p>
          <a:p>
            <a:endParaRPr lang="en-US" dirty="0"/>
          </a:p>
          <a:p>
            <a:r>
              <a:rPr lang="en-US" dirty="0"/>
              <a:t>Some positive stories</a:t>
            </a:r>
          </a:p>
          <a:p>
            <a:r>
              <a:rPr lang="en-US" dirty="0"/>
              <a:t>Nine Inch Nails free albums</a:t>
            </a:r>
          </a:p>
          <a:p>
            <a:r>
              <a:rPr lang="en-US" dirty="0">
                <a:hlinkClick r:id="rId3"/>
              </a:rPr>
              <a:t>How HEB Planned</a:t>
            </a:r>
            <a:endParaRPr lang="en-US" dirty="0"/>
          </a:p>
          <a:p>
            <a:endParaRPr lang="en-US" dirty="0"/>
          </a:p>
          <a:p>
            <a:endParaRPr lang="en-US" dirty="0"/>
          </a:p>
        </p:txBody>
      </p:sp>
    </p:spTree>
    <p:extLst>
      <p:ext uri="{BB962C8B-B14F-4D97-AF65-F5344CB8AC3E}">
        <p14:creationId xmlns:p14="http://schemas.microsoft.com/office/powerpoint/2010/main" val="59261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34EA7-B64F-4DC7-A36A-43DB0427BC13}"/>
              </a:ext>
            </a:extLst>
          </p:cNvPr>
          <p:cNvSpPr>
            <a:spLocks noGrp="1"/>
          </p:cNvSpPr>
          <p:nvPr>
            <p:ph type="title"/>
          </p:nvPr>
        </p:nvSpPr>
        <p:spPr/>
        <p:txBody>
          <a:bodyPr/>
          <a:lstStyle/>
          <a:p>
            <a:r>
              <a:rPr lang="en-US" dirty="0"/>
              <a:t>Blog Posts</a:t>
            </a:r>
          </a:p>
        </p:txBody>
      </p:sp>
      <p:sp>
        <p:nvSpPr>
          <p:cNvPr id="3" name="Content Placeholder 2">
            <a:extLst>
              <a:ext uri="{FF2B5EF4-FFF2-40B4-BE49-F238E27FC236}">
                <a16:creationId xmlns:a16="http://schemas.microsoft.com/office/drawing/2014/main" id="{7187C8D1-147B-4ADB-B605-56FD28FCC5D3}"/>
              </a:ext>
            </a:extLst>
          </p:cNvPr>
          <p:cNvSpPr>
            <a:spLocks noGrp="1"/>
          </p:cNvSpPr>
          <p:nvPr>
            <p:ph idx="1"/>
          </p:nvPr>
        </p:nvSpPr>
        <p:spPr/>
        <p:txBody>
          <a:bodyPr/>
          <a:lstStyle/>
          <a:p>
            <a:r>
              <a:rPr lang="en-US" dirty="0"/>
              <a:t>Alexis</a:t>
            </a:r>
          </a:p>
          <a:p>
            <a:r>
              <a:rPr lang="en-US" dirty="0"/>
              <a:t>Emma F</a:t>
            </a:r>
          </a:p>
          <a:p>
            <a:r>
              <a:rPr lang="en-US" dirty="0"/>
              <a:t>Sydney</a:t>
            </a:r>
          </a:p>
          <a:p>
            <a:r>
              <a:rPr lang="en-US" dirty="0"/>
              <a:t>Luke </a:t>
            </a:r>
          </a:p>
          <a:p>
            <a:r>
              <a:rPr lang="en-US" dirty="0"/>
              <a:t>Haley</a:t>
            </a:r>
          </a:p>
          <a:p>
            <a:endParaRPr lang="en-US" dirty="0"/>
          </a:p>
          <a:p>
            <a:r>
              <a:rPr lang="en-US" dirty="0" err="1"/>
              <a:t>Jacy</a:t>
            </a:r>
            <a:endParaRPr lang="en-US" dirty="0"/>
          </a:p>
          <a:p>
            <a:r>
              <a:rPr lang="en-US" dirty="0"/>
              <a:t>Andrea</a:t>
            </a:r>
          </a:p>
        </p:txBody>
      </p:sp>
    </p:spTree>
    <p:extLst>
      <p:ext uri="{BB962C8B-B14F-4D97-AF65-F5344CB8AC3E}">
        <p14:creationId xmlns:p14="http://schemas.microsoft.com/office/powerpoint/2010/main" val="4015490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ABE5B-F2CA-404D-8AEE-01250276CA46}"/>
              </a:ext>
            </a:extLst>
          </p:cNvPr>
          <p:cNvSpPr>
            <a:spLocks noGrp="1"/>
          </p:cNvSpPr>
          <p:nvPr>
            <p:ph type="title"/>
          </p:nvPr>
        </p:nvSpPr>
        <p:spPr/>
        <p:txBody>
          <a:bodyPr/>
          <a:lstStyle/>
          <a:p>
            <a:r>
              <a:rPr lang="en-US" dirty="0"/>
              <a:t>Activity Report on Monday’s Activity</a:t>
            </a:r>
          </a:p>
        </p:txBody>
      </p:sp>
      <p:sp>
        <p:nvSpPr>
          <p:cNvPr id="3" name="Content Placeholder 2">
            <a:extLst>
              <a:ext uri="{FF2B5EF4-FFF2-40B4-BE49-F238E27FC236}">
                <a16:creationId xmlns:a16="http://schemas.microsoft.com/office/drawing/2014/main" id="{C89AD1AC-4E3C-4A9F-8966-F640B5D4C79A}"/>
              </a:ext>
            </a:extLst>
          </p:cNvPr>
          <p:cNvSpPr>
            <a:spLocks noGrp="1"/>
          </p:cNvSpPr>
          <p:nvPr>
            <p:ph idx="1"/>
          </p:nvPr>
        </p:nvSpPr>
        <p:spPr/>
        <p:txBody>
          <a:bodyPr/>
          <a:lstStyle/>
          <a:p>
            <a:r>
              <a:rPr lang="en-US" dirty="0">
                <a:hlinkClick r:id="rId2"/>
              </a:rPr>
              <a:t>https://comm2302spring20.school.blog/2020/03/30/agenda-3-30/</a:t>
            </a:r>
            <a:endParaRPr lang="en-US" dirty="0"/>
          </a:p>
          <a:p>
            <a:r>
              <a:rPr lang="en-US" dirty="0"/>
              <a:t>What is an example of a live event that has changed for you in quarantine? Simple group events, live interactions, etc.</a:t>
            </a:r>
          </a:p>
          <a:p>
            <a:r>
              <a:rPr lang="en-US" dirty="0"/>
              <a:t>Grocery shopping has changed from being a list and deciding which time is the best to go to a store</a:t>
            </a:r>
          </a:p>
          <a:p>
            <a:r>
              <a:rPr lang="en-US" dirty="0"/>
              <a:t>Now, what are the rules for going to the store? Is it open?</a:t>
            </a:r>
          </a:p>
          <a:p>
            <a:r>
              <a:rPr lang="en-US" dirty="0"/>
              <a:t>Do they do delivery, how? Do they have what I want, need? Is it safe to go?</a:t>
            </a:r>
          </a:p>
        </p:txBody>
      </p:sp>
    </p:spTree>
    <p:extLst>
      <p:ext uri="{BB962C8B-B14F-4D97-AF65-F5344CB8AC3E}">
        <p14:creationId xmlns:p14="http://schemas.microsoft.com/office/powerpoint/2010/main" val="3508584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441</Words>
  <Application>Microsoft Office PowerPoint</Application>
  <PresentationFormat>Widescreen</PresentationFormat>
  <Paragraphs>42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Comm 2302</vt:lpstr>
      <vt:lpstr>Happy April Fool’s Day</vt:lpstr>
      <vt:lpstr>Tom Cruise Troll face</vt:lpstr>
      <vt:lpstr>Realities</vt:lpstr>
      <vt:lpstr>Tom Cruise Troll face</vt:lpstr>
      <vt:lpstr>Response to contemporary situations</vt:lpstr>
      <vt:lpstr>Blog Posts</vt:lpstr>
      <vt:lpstr>Activity Report on Monday’s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2302</dc:title>
  <dc:creator>Jacob Sanchez</dc:creator>
  <cp:lastModifiedBy>Jacob Sanchez</cp:lastModifiedBy>
  <cp:revision>5</cp:revision>
  <dcterms:created xsi:type="dcterms:W3CDTF">2020-03-31T16:56:06Z</dcterms:created>
  <dcterms:modified xsi:type="dcterms:W3CDTF">2020-03-31T17:38:44Z</dcterms:modified>
</cp:coreProperties>
</file>