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F04AC-F9E4-4FE9-BCF2-5CFCA0546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338A71-8013-4F63-AB85-5C438626EE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9D704-9F15-4250-95FC-6F1EEF829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CF0F5-F456-4C18-AA73-86F19ED01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D4720-D94D-4F53-9EB6-E4D4CEC1C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5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3FFB-6191-4199-A606-CCB790DDD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1AD78-5ECE-4FC0-B008-958D34CAF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43AAC-6F0A-436E-ABBA-A3F700D9F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C3210-D8F6-44B7-9CE6-B5ED9F1A0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C46E3-B0E4-4756-BFD7-C661BD82B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9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EEA2C-098E-455D-8B04-52F32A099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3BB66-C576-44E6-8C20-221DC7A75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FA171-A7A2-41B7-951F-D2229A25E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0E9FC-1CC5-43D8-BF91-569BAFE55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4D354-7A19-43AA-AE52-BE5DA2921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49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B15D6-30F3-4F17-A2A4-CF028E7A6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D8C08-DEF0-46D8-BE07-9F8B7F0A80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BFF29-C701-46F0-AEB0-0E48138C3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4DB3A-C350-4B27-8B34-55EFB6D73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6A6D72-CC66-45F2-8341-15E79F87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6586A-3754-4350-AA75-C883AF6E1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68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167F7-658E-4D5A-9899-02DE2F265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03EAF-6468-42F3-829C-893BDE2C2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7633EA-CD38-4926-828D-035944195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245D91-A9E8-458B-910B-237E4D6952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65AE36-E08E-4D3A-A828-FF3611C56E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23B83E-9168-4957-8AE3-601CBF29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D5C7A3-6A52-43F7-9332-17EAC66C5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29E276-4930-4CBE-B638-644BC7CC9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80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1DFC-62E0-4EF2-ADEF-9015198C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3AF5A-71F1-4C80-81C6-0CDE043C4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EB39A-5084-4576-8C30-B40359C66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FBEE-3571-4121-8EA0-CC68E8DA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1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A6B582-2D43-45CE-A6E6-90634B371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AE6661-CF87-4114-B97C-454EBF2D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7276D-70F1-47CA-9E7B-161D2E6CF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21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9A7CB-E94C-4DBB-9ACD-BF113C56D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A805D-5FE5-4250-9CF9-E88346A9B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7C82A-1771-4502-A1DA-822129631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E9B9E-C85C-45A3-8645-336C67B60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DACF1-C4EA-45C7-B3C6-6B901B92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9E892-01D0-4284-BE9B-2519794CA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6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A8670-57BC-4455-BC5B-539C621E4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709383-0AE3-47BD-BFAE-130043873B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C87BB-9478-4000-BEE7-1BC37D1DBC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F9D6B-8E4E-454A-91DF-CE850E1D5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8295F-82B1-4B10-BE94-770FE8436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6C9F6-14CF-4B89-80C3-0E4CB47B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39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30F64-6AA5-451B-AA0C-D3DBD7639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A75D1-BD1D-4E09-BFCE-EF2B6BE24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FC4B9-8162-46D4-8802-1943528E0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76F18-08AA-4344-8C4F-FEA5E8078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F83C1-8294-462D-81A0-96690741D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62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381FF9-DD61-402A-9BF6-086A1ADB0D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5845F4-760B-42F0-BDD1-C11FC1760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9B957-FDF3-4326-A2A9-B59BD4143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00216-75C5-453F-9F65-4DEFD31A0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9A6E7-A1D4-4D5A-A17A-9E1C3408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73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17081A-9DF4-4425-980A-FF3CE7DB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60331-4D49-49FE-98FF-C6F6E8CE9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AC852-F685-4314-B8C7-0873ADA008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52094-34EF-4618-B195-02F0AE15F6E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0BADD-9A7D-4BE8-82CA-7926A5DFF9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7390A-FC12-458D-B2BD-B7D23C8C8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5CA86-59C7-4B72-A0CD-AAD809ED4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1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2302spring20.school.blo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D9222-B207-47BA-917F-8CFEFED85E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FAB9C-2430-486C-B649-21E5A1F912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3-4-2020</a:t>
            </a:r>
          </a:p>
        </p:txBody>
      </p:sp>
    </p:spTree>
    <p:extLst>
      <p:ext uri="{BB962C8B-B14F-4D97-AF65-F5344CB8AC3E}">
        <p14:creationId xmlns:p14="http://schemas.microsoft.com/office/powerpoint/2010/main" val="307616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5F31-81D3-4DDB-B9C2-73F494209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Commonalities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F2DEA-7DA0-4AAA-8A39-5259433E2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Talking to trans men about commonalities</a:t>
            </a:r>
          </a:p>
          <a:p>
            <a:r>
              <a:rPr lang="en-US" dirty="0"/>
              <a:t>What they have in common with other straight men? </a:t>
            </a:r>
          </a:p>
          <a:p>
            <a:r>
              <a:rPr lang="en-US" dirty="0"/>
              <a:t>Attraction to women, talk about typical male subjects, but also specific issues towards trans gender sexuality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676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06DAD-E4EE-480F-959C-5FEE9649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Hormones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EB946-3CA7-4AD2-83EB-33D025FC5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Body posture (How men and women are posed)</a:t>
            </a:r>
          </a:p>
          <a:p>
            <a:r>
              <a:rPr lang="en-US" dirty="0"/>
              <a:t>How to look at and look away from people</a:t>
            </a:r>
          </a:p>
          <a:p>
            <a:r>
              <a:rPr lang="en-US" dirty="0"/>
              <a:t>Socialization (How men and women are inculcated)</a:t>
            </a:r>
          </a:p>
          <a:p>
            <a:r>
              <a:rPr lang="en-US" dirty="0"/>
              <a:t>Crying game (transwoman revealing truth, man throwing up)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486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FB99C-253D-4996-BF05-24FDFFF96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4348B-D0BB-4E3A-8E2D-D37AADFB0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approach love life in trans gender world?</a:t>
            </a:r>
          </a:p>
          <a:p>
            <a:endParaRPr lang="en-US" dirty="0"/>
          </a:p>
          <a:p>
            <a:r>
              <a:rPr lang="en-US" dirty="0"/>
              <a:t>Tollbooth example of skinny dipping</a:t>
            </a:r>
          </a:p>
          <a:p>
            <a:endParaRPr lang="en-US" dirty="0"/>
          </a:p>
          <a:p>
            <a:r>
              <a:rPr lang="en-US" dirty="0"/>
              <a:t>Dating other straight women or lesbian</a:t>
            </a:r>
          </a:p>
          <a:p>
            <a:endParaRPr lang="en-US" dirty="0"/>
          </a:p>
          <a:p>
            <a:r>
              <a:rPr lang="en-US" dirty="0"/>
              <a:t>Outward signs of gender and sexuality</a:t>
            </a:r>
          </a:p>
        </p:txBody>
      </p:sp>
    </p:spTree>
    <p:extLst>
      <p:ext uri="{BB962C8B-B14F-4D97-AF65-F5344CB8AC3E}">
        <p14:creationId xmlns:p14="http://schemas.microsoft.com/office/powerpoint/2010/main" val="2670162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55E64-3BD7-49FD-9A37-D1C2BA861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Trying different personas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A9F3B-56EE-4A6F-B639-CD666772C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Stereotypical lesbian paths, trying to fit into a culture</a:t>
            </a:r>
          </a:p>
          <a:p>
            <a:r>
              <a:rPr lang="en-US" dirty="0"/>
              <a:t>Different stages, man-hating, wanting what men have</a:t>
            </a:r>
          </a:p>
          <a:p>
            <a:r>
              <a:rPr lang="en-US" dirty="0"/>
              <a:t>Men take for granted </a:t>
            </a:r>
            <a:r>
              <a:rPr lang="en-US" dirty="0" err="1"/>
              <a:t>xyz</a:t>
            </a:r>
            <a:endParaRPr lang="en-US" dirty="0"/>
          </a:p>
          <a:p>
            <a:r>
              <a:rPr lang="en-US" dirty="0"/>
              <a:t>Taboo things that are never shown in media, trans gender sex</a:t>
            </a:r>
          </a:p>
          <a:p>
            <a:endParaRPr lang="en-US" dirty="0"/>
          </a:p>
          <a:p>
            <a:r>
              <a:rPr lang="en-US" dirty="0"/>
              <a:t>Also the media message that everyone needs one other person, not true in </a:t>
            </a:r>
            <a:r>
              <a:rPr lang="en-US" dirty="0" err="1"/>
              <a:t>throuple</a:t>
            </a:r>
            <a:r>
              <a:rPr lang="en-US" dirty="0"/>
              <a:t>, polyamory or some asexual people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760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23507-A647-450F-AED3-F084FF518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1E30F-216A-4ECF-9986-A73EB5599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3-4 Wednesday students present their blog posts</a:t>
            </a:r>
          </a:p>
          <a:p>
            <a:r>
              <a:rPr lang="en-US" dirty="0">
                <a:hlinkClick r:id="rId2"/>
              </a:rPr>
              <a:t>https://comm2302spring20.school.blog/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1839C-4C56-4AEA-B84A-48AAFD5B4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6707B-1766-4EF8-8C71-A710896D8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media how do people generally show their sexuality?</a:t>
            </a:r>
          </a:p>
          <a:p>
            <a:endParaRPr lang="en-US" dirty="0"/>
          </a:p>
          <a:p>
            <a:r>
              <a:rPr lang="en-US" dirty="0"/>
              <a:t>For example, as young kids, showing heteronormativity (T-shirts that say watch out boys or watch out girls)</a:t>
            </a:r>
          </a:p>
          <a:p>
            <a:endParaRPr lang="en-US" dirty="0"/>
          </a:p>
          <a:p>
            <a:r>
              <a:rPr lang="en-US" dirty="0"/>
              <a:t>As teens/young adults (being awkward on first dates, being a player)</a:t>
            </a:r>
          </a:p>
          <a:p>
            <a:endParaRPr lang="en-US" dirty="0"/>
          </a:p>
          <a:p>
            <a:r>
              <a:rPr lang="en-US" dirty="0"/>
              <a:t>As adults (types of sexuality, stereotypes, confidence)</a:t>
            </a:r>
          </a:p>
        </p:txBody>
      </p:sp>
    </p:spTree>
    <p:extLst>
      <p:ext uri="{BB962C8B-B14F-4D97-AF65-F5344CB8AC3E}">
        <p14:creationId xmlns:p14="http://schemas.microsoft.com/office/powerpoint/2010/main" val="2153227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242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Comm 2302</vt:lpstr>
      <vt:lpstr>Commonalities </vt:lpstr>
      <vt:lpstr>Hormones</vt:lpstr>
      <vt:lpstr>Stories</vt:lpstr>
      <vt:lpstr>Trying different personas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3</cp:revision>
  <dcterms:created xsi:type="dcterms:W3CDTF">2020-03-02T04:52:52Z</dcterms:created>
  <dcterms:modified xsi:type="dcterms:W3CDTF">2020-03-02T05:13:05Z</dcterms:modified>
</cp:coreProperties>
</file>