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67" r:id="rId6"/>
    <p:sldId id="258" r:id="rId7"/>
    <p:sldId id="266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6146BE-7FE3-43B2-9DBB-F24224238177}" v="5" dt="2020-03-29T16:07:06.1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5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b Sanchez" userId="7a09672638306251" providerId="LiveId" clId="{856146BE-7FE3-43B2-9DBB-F24224238177}"/>
    <pc:docChg chg="custSel addSld delSld modSld">
      <pc:chgData name="Jacob Sanchez" userId="7a09672638306251" providerId="LiveId" clId="{856146BE-7FE3-43B2-9DBB-F24224238177}" dt="2020-03-30T15:57:18.149" v="2050" actId="20577"/>
      <pc:docMkLst>
        <pc:docMk/>
      </pc:docMkLst>
      <pc:sldChg chg="modSp">
        <pc:chgData name="Jacob Sanchez" userId="7a09672638306251" providerId="LiveId" clId="{856146BE-7FE3-43B2-9DBB-F24224238177}" dt="2020-03-30T15:55:06.533" v="2012" actId="20577"/>
        <pc:sldMkLst>
          <pc:docMk/>
          <pc:sldMk cId="696645842" sldId="257"/>
        </pc:sldMkLst>
        <pc:spChg chg="mod">
          <ac:chgData name="Jacob Sanchez" userId="7a09672638306251" providerId="LiveId" clId="{856146BE-7FE3-43B2-9DBB-F24224238177}" dt="2020-03-29T15:49:40.278" v="23" actId="20577"/>
          <ac:spMkLst>
            <pc:docMk/>
            <pc:sldMk cId="696645842" sldId="257"/>
            <ac:spMk id="2" creationId="{ECE7CC6F-5B88-44BB-8BEA-DEC11A5F3BE9}"/>
          </ac:spMkLst>
        </pc:spChg>
        <pc:spChg chg="mod">
          <ac:chgData name="Jacob Sanchez" userId="7a09672638306251" providerId="LiveId" clId="{856146BE-7FE3-43B2-9DBB-F24224238177}" dt="2020-03-30T15:55:06.533" v="2012" actId="20577"/>
          <ac:spMkLst>
            <pc:docMk/>
            <pc:sldMk cId="696645842" sldId="257"/>
            <ac:spMk id="3" creationId="{2BA3BCB2-58FD-4D7C-87A4-AA9973570463}"/>
          </ac:spMkLst>
        </pc:spChg>
      </pc:sldChg>
      <pc:sldChg chg="modSp">
        <pc:chgData name="Jacob Sanchez" userId="7a09672638306251" providerId="LiveId" clId="{856146BE-7FE3-43B2-9DBB-F24224238177}" dt="2020-03-29T15:55:48.904" v="516" actId="20577"/>
        <pc:sldMkLst>
          <pc:docMk/>
          <pc:sldMk cId="694746854" sldId="258"/>
        </pc:sldMkLst>
        <pc:spChg chg="mod">
          <ac:chgData name="Jacob Sanchez" userId="7a09672638306251" providerId="LiveId" clId="{856146BE-7FE3-43B2-9DBB-F24224238177}" dt="2020-03-29T15:52:37.910" v="116" actId="20577"/>
          <ac:spMkLst>
            <pc:docMk/>
            <pc:sldMk cId="694746854" sldId="258"/>
            <ac:spMk id="2" creationId="{B5B66A59-799C-4069-ABC3-D14962438D1C}"/>
          </ac:spMkLst>
        </pc:spChg>
        <pc:spChg chg="mod">
          <ac:chgData name="Jacob Sanchez" userId="7a09672638306251" providerId="LiveId" clId="{856146BE-7FE3-43B2-9DBB-F24224238177}" dt="2020-03-29T15:55:48.904" v="516" actId="20577"/>
          <ac:spMkLst>
            <pc:docMk/>
            <pc:sldMk cId="694746854" sldId="258"/>
            <ac:spMk id="3" creationId="{D3DEF96A-F8B6-44B6-BD20-207D8E726B26}"/>
          </ac:spMkLst>
        </pc:spChg>
      </pc:sldChg>
      <pc:sldChg chg="del">
        <pc:chgData name="Jacob Sanchez" userId="7a09672638306251" providerId="LiveId" clId="{856146BE-7FE3-43B2-9DBB-F24224238177}" dt="2020-03-29T15:56:02.436" v="517" actId="47"/>
        <pc:sldMkLst>
          <pc:docMk/>
          <pc:sldMk cId="587533601" sldId="259"/>
        </pc:sldMkLst>
      </pc:sldChg>
      <pc:sldChg chg="del">
        <pc:chgData name="Jacob Sanchez" userId="7a09672638306251" providerId="LiveId" clId="{856146BE-7FE3-43B2-9DBB-F24224238177}" dt="2020-03-29T15:56:04.262" v="518" actId="47"/>
        <pc:sldMkLst>
          <pc:docMk/>
          <pc:sldMk cId="349847120" sldId="260"/>
        </pc:sldMkLst>
      </pc:sldChg>
      <pc:sldChg chg="del">
        <pc:chgData name="Jacob Sanchez" userId="7a09672638306251" providerId="LiveId" clId="{856146BE-7FE3-43B2-9DBB-F24224238177}" dt="2020-03-29T15:56:05.473" v="519" actId="47"/>
        <pc:sldMkLst>
          <pc:docMk/>
          <pc:sldMk cId="3729218300" sldId="261"/>
        </pc:sldMkLst>
      </pc:sldChg>
      <pc:sldChg chg="modSp">
        <pc:chgData name="Jacob Sanchez" userId="7a09672638306251" providerId="LiveId" clId="{856146BE-7FE3-43B2-9DBB-F24224238177}" dt="2020-03-30T15:57:18.149" v="2050" actId="20577"/>
        <pc:sldMkLst>
          <pc:docMk/>
          <pc:sldMk cId="2382133233" sldId="262"/>
        </pc:sldMkLst>
        <pc:spChg chg="mod">
          <ac:chgData name="Jacob Sanchez" userId="7a09672638306251" providerId="LiveId" clId="{856146BE-7FE3-43B2-9DBB-F24224238177}" dt="2020-03-30T15:57:18.149" v="2050" actId="20577"/>
          <ac:spMkLst>
            <pc:docMk/>
            <pc:sldMk cId="2382133233" sldId="262"/>
            <ac:spMk id="3" creationId="{ED098B4D-BEB8-4F99-878B-254BB8DCFDBA}"/>
          </ac:spMkLst>
        </pc:spChg>
      </pc:sldChg>
      <pc:sldChg chg="modSp">
        <pc:chgData name="Jacob Sanchez" userId="7a09672638306251" providerId="LiveId" clId="{856146BE-7FE3-43B2-9DBB-F24224238177}" dt="2020-03-29T16:13:57.059" v="2005" actId="20577"/>
        <pc:sldMkLst>
          <pc:docMk/>
          <pc:sldMk cId="3045146680" sldId="263"/>
        </pc:sldMkLst>
        <pc:spChg chg="mod">
          <ac:chgData name="Jacob Sanchez" userId="7a09672638306251" providerId="LiveId" clId="{856146BE-7FE3-43B2-9DBB-F24224238177}" dt="2020-03-29T16:13:57.059" v="2005" actId="20577"/>
          <ac:spMkLst>
            <pc:docMk/>
            <pc:sldMk cId="3045146680" sldId="263"/>
            <ac:spMk id="3" creationId="{C8CC5B17-6341-4146-950F-957B9B7F58EA}"/>
          </ac:spMkLst>
        </pc:spChg>
      </pc:sldChg>
      <pc:sldChg chg="modSp add">
        <pc:chgData name="Jacob Sanchez" userId="7a09672638306251" providerId="LiveId" clId="{856146BE-7FE3-43B2-9DBB-F24224238177}" dt="2020-03-29T15:59:19.942" v="1055" actId="20577"/>
        <pc:sldMkLst>
          <pc:docMk/>
          <pc:sldMk cId="498187079" sldId="264"/>
        </pc:sldMkLst>
        <pc:spChg chg="mod">
          <ac:chgData name="Jacob Sanchez" userId="7a09672638306251" providerId="LiveId" clId="{856146BE-7FE3-43B2-9DBB-F24224238177}" dt="2020-03-29T15:59:19.942" v="1055" actId="20577"/>
          <ac:spMkLst>
            <pc:docMk/>
            <pc:sldMk cId="498187079" sldId="264"/>
            <ac:spMk id="3" creationId="{00000000-0000-0000-0000-000000000000}"/>
          </ac:spMkLst>
        </pc:spChg>
      </pc:sldChg>
      <pc:sldChg chg="modSp add">
        <pc:chgData name="Jacob Sanchez" userId="7a09672638306251" providerId="LiveId" clId="{856146BE-7FE3-43B2-9DBB-F24224238177}" dt="2020-03-29T16:04:34.443" v="1089"/>
        <pc:sldMkLst>
          <pc:docMk/>
          <pc:sldMk cId="1146247692" sldId="265"/>
        </pc:sldMkLst>
        <pc:spChg chg="mod">
          <ac:chgData name="Jacob Sanchez" userId="7a09672638306251" providerId="LiveId" clId="{856146BE-7FE3-43B2-9DBB-F24224238177}" dt="2020-03-29T16:04:34.443" v="1089"/>
          <ac:spMkLst>
            <pc:docMk/>
            <pc:sldMk cId="1146247692" sldId="265"/>
            <ac:spMk id="3" creationId="{00000000-0000-0000-0000-000000000000}"/>
          </ac:spMkLst>
        </pc:spChg>
      </pc:sldChg>
      <pc:sldChg chg="modSp add">
        <pc:chgData name="Jacob Sanchez" userId="7a09672638306251" providerId="LiveId" clId="{856146BE-7FE3-43B2-9DBB-F24224238177}" dt="2020-03-29T15:58:21.445" v="995" actId="20577"/>
        <pc:sldMkLst>
          <pc:docMk/>
          <pc:sldMk cId="3980799690" sldId="266"/>
        </pc:sldMkLst>
        <pc:spChg chg="mod">
          <ac:chgData name="Jacob Sanchez" userId="7a09672638306251" providerId="LiveId" clId="{856146BE-7FE3-43B2-9DBB-F24224238177}" dt="2020-03-29T15:56:22.948" v="563" actId="20577"/>
          <ac:spMkLst>
            <pc:docMk/>
            <pc:sldMk cId="3980799690" sldId="266"/>
            <ac:spMk id="2" creationId="{4650A2D1-A1BA-4B3C-86B0-E8D64F6C4026}"/>
          </ac:spMkLst>
        </pc:spChg>
        <pc:spChg chg="mod">
          <ac:chgData name="Jacob Sanchez" userId="7a09672638306251" providerId="LiveId" clId="{856146BE-7FE3-43B2-9DBB-F24224238177}" dt="2020-03-29T15:58:21.445" v="995" actId="20577"/>
          <ac:spMkLst>
            <pc:docMk/>
            <pc:sldMk cId="3980799690" sldId="266"/>
            <ac:spMk id="3" creationId="{116DC682-8ABF-4924-BA03-E7B1A8AC6290}"/>
          </ac:spMkLst>
        </pc:spChg>
      </pc:sldChg>
      <pc:sldChg chg="modSp add">
        <pc:chgData name="Jacob Sanchez" userId="7a09672638306251" providerId="LiveId" clId="{856146BE-7FE3-43B2-9DBB-F24224238177}" dt="2020-03-29T16:09:48.708" v="1622" actId="20577"/>
        <pc:sldMkLst>
          <pc:docMk/>
          <pc:sldMk cId="1046464406" sldId="267"/>
        </pc:sldMkLst>
        <pc:spChg chg="mod">
          <ac:chgData name="Jacob Sanchez" userId="7a09672638306251" providerId="LiveId" clId="{856146BE-7FE3-43B2-9DBB-F24224238177}" dt="2020-03-29T16:07:15.491" v="1105" actId="20577"/>
          <ac:spMkLst>
            <pc:docMk/>
            <pc:sldMk cId="1046464406" sldId="267"/>
            <ac:spMk id="2" creationId="{A45DE52F-D4FA-4E78-81E8-9A607530F210}"/>
          </ac:spMkLst>
        </pc:spChg>
        <pc:spChg chg="mod">
          <ac:chgData name="Jacob Sanchez" userId="7a09672638306251" providerId="LiveId" clId="{856146BE-7FE3-43B2-9DBB-F24224238177}" dt="2020-03-29T16:09:48.708" v="1622" actId="20577"/>
          <ac:spMkLst>
            <pc:docMk/>
            <pc:sldMk cId="1046464406" sldId="267"/>
            <ac:spMk id="3" creationId="{AE80CCF3-13E5-4355-A072-D02785F3F69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D0828-78D8-41C1-A243-B2FECF47E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B7DC50-6F5B-44E9-96C2-DFAC0B1FD6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909784-E6C0-4B9B-9A96-342C8ECF8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A0D3-0D09-41D1-A084-CD61C170E69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9D853-D83A-457D-92A1-B31EA37D7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0BF5A8-0568-456D-84C9-30C31F601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49EE5-205A-49D2-82D2-4A3B7DDA9F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256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241E9-A14E-4210-94CE-644C8B3CD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80B08-42CC-4DE0-90EE-CBA8F36BE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A270C-40C0-4374-A3B7-84462D303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A0D3-0D09-41D1-A084-CD61C170E69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30F5A8-5A8F-4C02-8FA9-437A00CA6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6316C-C491-44AF-BEC8-D8B32C3C1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49EE5-205A-49D2-82D2-4A3B7DDA9F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07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E8838-69D5-4689-A59F-E6ABF6B6B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A936AA-7F02-4599-8EAA-2D5C976BB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66FD30-D436-4012-B70A-9E3946EF3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A0D3-0D09-41D1-A084-CD61C170E69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EEB6DD-4F98-42BA-B03F-A84684E1C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C90387-0EF0-45B6-A7E7-E9B6778CB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49EE5-205A-49D2-82D2-4A3B7DDA9F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928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A0FF1-FF59-4B0E-A340-513A8769F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CA349-12CB-491D-9BB3-B44A16CD96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BE1FDF-4741-46EB-8966-8CFAD2B51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7CE734-BA11-467F-B4B6-418D1F2BE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A0D3-0D09-41D1-A084-CD61C170E69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8BAE38-A13D-4E93-A20A-79192CCB9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EA0394-3473-4638-9A8D-14F94EE17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49EE5-205A-49D2-82D2-4A3B7DDA9F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81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01BD8-7467-4991-876D-6522694ED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70FDB-DACD-4EBB-8ECE-9F88914459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3F0E02-1A96-4BB8-B79B-8065659427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C3EDB5-BAE0-4939-9387-B5D468AE89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D5281D-726D-48A1-876F-59F80147C3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BFBD97-688A-4727-8AB1-7E2CE35E6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A0D3-0D09-41D1-A084-CD61C170E69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64C242-E04A-439B-8B4A-EB61EE130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3E187F-C42D-45E1-93DA-0295180C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49EE5-205A-49D2-82D2-4A3B7DDA9F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175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E2DA7-8678-4144-8DBE-1298222D9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5CAF31-1047-4A41-8B8D-8ED2D8D87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A0D3-0D09-41D1-A084-CD61C170E69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6F7C9E-4985-4BD7-B068-21A4FA6D5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093F79-7C51-45EC-B41E-DA56743D6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49EE5-205A-49D2-82D2-4A3B7DDA9F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06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41400D-45BD-4C38-881F-9DF666862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A0D3-0D09-41D1-A084-CD61C170E69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57FE9A-62A9-4E02-830B-0D3B686E1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7094C3-F510-4A61-B14D-61AFA81B0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49EE5-205A-49D2-82D2-4A3B7DDA9F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50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3F0D2-515D-475C-9C93-DF9FC96CA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4C7E7-2DE0-4DDD-9643-B0117D81D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EDD81-4A05-4291-A624-09249E498E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E9AE53-FC26-46EB-AD90-CF98D64C2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A0D3-0D09-41D1-A084-CD61C170E69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010261-0E8B-4CE3-B377-B461F7C20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7F7C9F-9A71-4AD8-BC30-F8AB86DAE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49EE5-205A-49D2-82D2-4A3B7DDA9F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283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FD876-F73E-41DA-B4A4-9F0A051EF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786B8E-F010-4330-8052-7CE918B08A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07A70-683D-438A-95F3-98C8B2E2FC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FB80E3-59E3-4D08-AE1C-DC1BE441A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A0D3-0D09-41D1-A084-CD61C170E69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D6BA5C-6EBB-4235-9625-429095832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77BD8C-CB28-42D4-B0E9-6F4DFA82A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49EE5-205A-49D2-82D2-4A3B7DDA9F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782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05B50-ED19-4405-B1FA-0967D8D10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DCA91A-7725-4C70-9755-E74D02737A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469782-58D9-4DE1-B0C0-F99DC7EDA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A0D3-0D09-41D1-A084-CD61C170E69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E4E9B-0BF9-4533-8A00-4AFC9E2F7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55B056-00DE-4C69-96FA-1F91BA88B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49EE5-205A-49D2-82D2-4A3B7DDA9F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950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1DC38C-2B43-4EA0-8BC8-EC7FDF144C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EEF3A3-282A-4CB9-BE02-0B1A8A2C1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1C47AB-EB48-45AE-9E25-8DC33CC5F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A0D3-0D09-41D1-A084-CD61C170E69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1985F-9466-4292-9FA5-43579DB92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D69DF5-E975-4072-8DEA-E568C8CDD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49EE5-205A-49D2-82D2-4A3B7DDA9F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157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C6BAC1-D4DE-4CD3-B79A-2B4848CB6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DEFD42-6E08-4E50-A023-56402DFB1C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28634B-A8F1-4CF2-80EC-32D504886D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9A0D3-0D09-41D1-A084-CD61C170E696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109DE5-A303-4CCA-98B1-2A157ACEBD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C1C74-4929-425F-82B5-F82BF553D9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49EE5-205A-49D2-82D2-4A3B7DDA9F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02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NfKrtMCUXc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YC6oQIAzbI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D4973-AF3F-4B00-A620-256EB25242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 2302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0CE013-EE47-42FA-9E85-0AE370E09D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3-30-2020</a:t>
            </a:r>
          </a:p>
        </p:txBody>
      </p:sp>
    </p:spTree>
    <p:extLst>
      <p:ext uri="{BB962C8B-B14F-4D97-AF65-F5344CB8AC3E}">
        <p14:creationId xmlns:p14="http://schemas.microsoft.com/office/powerpoint/2010/main" val="3234953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7CC6F-5B88-44BB-8BEA-DEC11A5F3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News and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3BCB2-58FD-4D7C-87A4-AA9973570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Paper #1 due to Tlearn Friday (4/3) before class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645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Time DVR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is watching a prerecorded sporting event less pleasurable than watching the same game live?</a:t>
            </a:r>
          </a:p>
          <a:p>
            <a:r>
              <a:rPr lang="en-US" dirty="0"/>
              <a:t>Rational</a:t>
            </a:r>
          </a:p>
          <a:p>
            <a:r>
              <a:rPr lang="en-US" dirty="0"/>
              <a:t>The removal of commercials erodes drama. (missing events)</a:t>
            </a:r>
          </a:p>
          <a:p>
            <a:r>
              <a:rPr lang="en-US" dirty="0"/>
              <a:t>By watching a game after the fact, I am consciously distancing myself from the actual experience. (The way Zach Lowe watches games)</a:t>
            </a:r>
          </a:p>
          <a:p>
            <a:r>
              <a:rPr lang="en-US" dirty="0"/>
              <a:t>He watches games taking notes for his column.</a:t>
            </a:r>
          </a:p>
          <a:p>
            <a:r>
              <a:rPr lang="en-US" dirty="0"/>
              <a:t>Recording gives me too much control. (Watching good or bad games)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187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Time DVR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Irrational</a:t>
            </a:r>
          </a:p>
          <a:p>
            <a:r>
              <a:rPr lang="en-US" dirty="0"/>
              <a:t>Perhaps my personal involvement with this game will impact the outcome.</a:t>
            </a:r>
          </a:p>
          <a:p>
            <a:r>
              <a:rPr lang="en-US" dirty="0"/>
              <a:t>Personal Experience watching Spurs games, live, on a plane, with other people, muting, having superstitions, etc. </a:t>
            </a:r>
          </a:p>
          <a:p>
            <a:r>
              <a:rPr lang="en-US" dirty="0"/>
              <a:t>If this game has already ended and I don't know anything about what happened, it was probably just a game. (Malice at the Palace)</a:t>
            </a:r>
          </a:p>
          <a:p>
            <a:r>
              <a:rPr lang="en-US" dirty="0">
                <a:hlinkClick r:id="rId2"/>
              </a:rPr>
              <a:t>https://www.youtube.com/watch?v=ONfKrtMCUXc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247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DE52F-D4FA-4E78-81E8-9A607530F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Malice nowadays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0CCF3-13E5-4355-A072-D02785F3F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If that had happened now, imagine the memes, twitter, IG, snap</a:t>
            </a:r>
          </a:p>
          <a:p>
            <a:r>
              <a:rPr lang="en-US" dirty="0"/>
              <a:t>All the different gifs that would have been made, the cup on </a:t>
            </a:r>
            <a:r>
              <a:rPr lang="en-US" dirty="0" err="1"/>
              <a:t>Artest</a:t>
            </a:r>
            <a:endParaRPr lang="en-US" dirty="0"/>
          </a:p>
          <a:p>
            <a:r>
              <a:rPr lang="en-US" dirty="0"/>
              <a:t>Each punch, in HD, slowed down</a:t>
            </a:r>
          </a:p>
          <a:p>
            <a:r>
              <a:rPr lang="en-US" dirty="0"/>
              <a:t>All the reaction faces of everyone, certain phrases from the commentators would be </a:t>
            </a:r>
            <a:r>
              <a:rPr lang="en-US" dirty="0" err="1"/>
              <a:t>memed</a:t>
            </a:r>
            <a:endParaRPr lang="en-US" dirty="0"/>
          </a:p>
          <a:p>
            <a:r>
              <a:rPr lang="en-US" dirty="0"/>
              <a:t>That might change how it is reported in real time</a:t>
            </a:r>
          </a:p>
          <a:p>
            <a:r>
              <a:rPr lang="en-US" dirty="0"/>
              <a:t>In 2004 after the fact, </a:t>
            </a:r>
            <a:r>
              <a:rPr lang="en-US" dirty="0" err="1"/>
              <a:t>Artest</a:t>
            </a:r>
            <a:r>
              <a:rPr lang="en-US" dirty="0"/>
              <a:t> asked if they would be in trouble</a:t>
            </a:r>
          </a:p>
          <a:p>
            <a:r>
              <a:rPr lang="en-US" dirty="0"/>
              <a:t>Also punched the wrong guy who threw cup</a:t>
            </a:r>
          </a:p>
          <a:p>
            <a:r>
              <a:rPr lang="en-US" dirty="0"/>
              <a:t>How bad would the original guy be bullied online?</a:t>
            </a:r>
          </a:p>
        </p:txBody>
      </p:sp>
    </p:spTree>
    <p:extLst>
      <p:ext uri="{BB962C8B-B14F-4D97-AF65-F5344CB8AC3E}">
        <p14:creationId xmlns:p14="http://schemas.microsoft.com/office/powerpoint/2010/main" val="1046464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66A59-799C-4069-ABC3-D14962438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Live sports and quarantine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EF96A-F8B6-44B6-BD20-207D8E726B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Sport leagues slow to take quarantine seriously</a:t>
            </a:r>
          </a:p>
          <a:p>
            <a:r>
              <a:rPr lang="en-US" dirty="0"/>
              <a:t>Rudy </a:t>
            </a:r>
            <a:r>
              <a:rPr lang="en-US" dirty="0" err="1"/>
              <a:t>Gobert</a:t>
            </a:r>
            <a:r>
              <a:rPr lang="en-US" dirty="0"/>
              <a:t> touching all the reporter microphones </a:t>
            </a:r>
            <a:r>
              <a:rPr lang="en-US" dirty="0">
                <a:hlinkClick r:id="rId2"/>
              </a:rPr>
              <a:t>link</a:t>
            </a:r>
            <a:endParaRPr lang="en-US" dirty="0"/>
          </a:p>
          <a:p>
            <a:r>
              <a:rPr lang="en-US" dirty="0"/>
              <a:t>Leagues wanting to finish the season behind closed doors no fans</a:t>
            </a:r>
          </a:p>
          <a:p>
            <a:r>
              <a:rPr lang="en-US" dirty="0"/>
              <a:t>When can they make plans, virtual draft for WNBA</a:t>
            </a:r>
          </a:p>
          <a:p>
            <a:r>
              <a:rPr lang="en-US" dirty="0"/>
              <a:t>When NBA wants to complete 19-20 season, push back next season.</a:t>
            </a:r>
          </a:p>
          <a:p>
            <a:r>
              <a:rPr lang="en-US" dirty="0"/>
              <a:t>What about timelines in different parts of the US? NYC, Cali, vs TX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746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0A2D1-A1BA-4B3C-86B0-E8D64F6C4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Live interactions and sports in quarantine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DC682-8ABF-4924-BA03-E7B1A8AC62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Watching live matches of the last leagues still playing soccer</a:t>
            </a:r>
          </a:p>
          <a:p>
            <a:r>
              <a:rPr lang="en-US" dirty="0"/>
              <a:t>Watching old classic matches</a:t>
            </a:r>
          </a:p>
          <a:p>
            <a:r>
              <a:rPr lang="en-US" dirty="0"/>
              <a:t>Personally, I like the break, it’s like an unscheduled offseason</a:t>
            </a:r>
          </a:p>
          <a:p>
            <a:r>
              <a:rPr lang="en-US" dirty="0"/>
              <a:t>Are sports the defining part of someone’s character or personality?</a:t>
            </a:r>
          </a:p>
          <a:p>
            <a:r>
              <a:rPr lang="en-US" dirty="0"/>
              <a:t>How are we replacing sports?</a:t>
            </a:r>
          </a:p>
          <a:p>
            <a:r>
              <a:rPr lang="en-US" dirty="0"/>
              <a:t>Netflix watch parties, watching sport highlights, or just moving on to other things, reading, playing video games, going for walks.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799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19CE2-53DC-4E2D-B4F1-A142E25BD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Blog Posts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98B4D-BEB8-4F99-878B-254BB8DCF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Hunter</a:t>
            </a:r>
          </a:p>
          <a:p>
            <a:r>
              <a:rPr lang="en-US" dirty="0"/>
              <a:t>Jacob</a:t>
            </a:r>
          </a:p>
          <a:p>
            <a:r>
              <a:rPr lang="en-US" dirty="0"/>
              <a:t>Andrew</a:t>
            </a:r>
          </a:p>
          <a:p>
            <a:r>
              <a:rPr lang="en-US" dirty="0"/>
              <a:t>Marissa</a:t>
            </a:r>
          </a:p>
          <a:p>
            <a:r>
              <a:rPr lang="en-US" dirty="0"/>
              <a:t>Emma W</a:t>
            </a:r>
          </a:p>
          <a:p>
            <a:r>
              <a:rPr lang="en-US" dirty="0"/>
              <a:t>Cal</a:t>
            </a:r>
          </a:p>
        </p:txBody>
      </p:sp>
    </p:spTree>
    <p:extLst>
      <p:ext uri="{BB962C8B-B14F-4D97-AF65-F5344CB8AC3E}">
        <p14:creationId xmlns:p14="http://schemas.microsoft.com/office/powerpoint/2010/main" val="2382133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9FEC5-5248-46EC-A4F2-893A74A7B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C5B17-6341-4146-950F-957B9B7F5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an example of a live event that has changed for you in quarantine? Simple group events, </a:t>
            </a:r>
            <a:r>
              <a:rPr lang="en-US"/>
              <a:t>live interactions, etc. </a:t>
            </a:r>
            <a:endParaRPr lang="en-US" dirty="0"/>
          </a:p>
          <a:p>
            <a:r>
              <a:rPr lang="en-US" dirty="0"/>
              <a:t>Grocery shopping has changed from being a list and deciding which time is the best to go to a store</a:t>
            </a:r>
          </a:p>
          <a:p>
            <a:r>
              <a:rPr lang="en-US" dirty="0"/>
              <a:t>Now, what are the rules for going to the store? Is it open?</a:t>
            </a:r>
          </a:p>
          <a:p>
            <a:r>
              <a:rPr lang="en-US" dirty="0"/>
              <a:t>Do they do delivery, how?</a:t>
            </a:r>
          </a:p>
          <a:p>
            <a:r>
              <a:rPr lang="en-US" dirty="0"/>
              <a:t>Do they have what I want, need? </a:t>
            </a:r>
          </a:p>
          <a:p>
            <a:r>
              <a:rPr lang="en-US" dirty="0"/>
              <a:t>Is it safe to go?</a:t>
            </a:r>
          </a:p>
        </p:txBody>
      </p:sp>
    </p:spTree>
    <p:extLst>
      <p:ext uri="{BB962C8B-B14F-4D97-AF65-F5344CB8AC3E}">
        <p14:creationId xmlns:p14="http://schemas.microsoft.com/office/powerpoint/2010/main" val="3045146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513</Words>
  <Application>Microsoft Office PowerPoint</Application>
  <PresentationFormat>Widescreen</PresentationFormat>
  <Paragraphs>54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Comm 2302</vt:lpstr>
      <vt:lpstr>News and Notes</vt:lpstr>
      <vt:lpstr>Space Time DVR</vt:lpstr>
      <vt:lpstr>Space Time DVR Cont.</vt:lpstr>
      <vt:lpstr>Malice nowadays</vt:lpstr>
      <vt:lpstr>Live sports and quarantine</vt:lpstr>
      <vt:lpstr>Live interactions and sports in quarantine</vt:lpstr>
      <vt:lpstr>Blog Posts</vt:lpstr>
      <vt:lpstr>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 2302</dc:title>
  <dc:creator>Jacob Sanchez</dc:creator>
  <cp:lastModifiedBy>Jacob Sanchez</cp:lastModifiedBy>
  <cp:revision>1</cp:revision>
  <dcterms:created xsi:type="dcterms:W3CDTF">2020-03-29T15:48:34Z</dcterms:created>
  <dcterms:modified xsi:type="dcterms:W3CDTF">2020-03-30T15:57:28Z</dcterms:modified>
</cp:coreProperties>
</file>