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5" r:id="rId5"/>
    <p:sldId id="264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FFE0C7B9-F50D-4AF2-B191-1E6E454FF0BF}"/>
    <pc:docChg chg="modSld">
      <pc:chgData name="Jacob Sanchez" userId="7a09672638306251" providerId="LiveId" clId="{FFE0C7B9-F50D-4AF2-B191-1E6E454FF0BF}" dt="2020-03-26T21:32:52.649" v="1" actId="20577"/>
      <pc:docMkLst>
        <pc:docMk/>
      </pc:docMkLst>
      <pc:sldChg chg="modSp">
        <pc:chgData name="Jacob Sanchez" userId="7a09672638306251" providerId="LiveId" clId="{FFE0C7B9-F50D-4AF2-B191-1E6E454FF0BF}" dt="2020-03-26T21:32:52.649" v="1" actId="20577"/>
        <pc:sldMkLst>
          <pc:docMk/>
          <pc:sldMk cId="4061677255" sldId="262"/>
        </pc:sldMkLst>
        <pc:spChg chg="mod">
          <ac:chgData name="Jacob Sanchez" userId="7a09672638306251" providerId="LiveId" clId="{FFE0C7B9-F50D-4AF2-B191-1E6E454FF0BF}" dt="2020-03-26T21:32:52.649" v="1" actId="20577"/>
          <ac:spMkLst>
            <pc:docMk/>
            <pc:sldMk cId="4061677255" sldId="262"/>
            <ac:spMk id="3" creationId="{C55E6336-9BD4-4EDC-82FD-444AFC12A7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27EC-25E8-4719-8AAB-0E7041CB5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2A3184-7850-4445-99BE-03C7C68597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F1836-ED15-4265-8C1C-EC7291526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03D8D-FFE6-4B65-91D1-B45FC9BEA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6AA66-07B1-4691-A257-BCC85B10D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4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11995-21C9-42A5-8D4C-E03A4CC62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2C794-F0F5-47FE-B93D-ADE624175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BF0D6-1669-4B3A-BCE4-259714F17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C2F21-DB87-48A7-8DF5-C180C085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8AC12-BE22-4C82-96F0-819BB49F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6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BECC-DF71-4C0F-936C-1AA9241DB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1BC23-102F-48F6-9B06-66F3A5617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E3CE6-4263-4E36-AE45-73E2DAF8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5533D-4B1D-4AB3-B1F1-D5DA6C7D0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269D9-ADB7-46FC-A13A-A42025FF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0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E060-A911-4613-8203-5A82D873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42EA5-A7FC-452F-9970-34B1AB3B0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40A81-69CF-4AA4-B935-194F9AD14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FBFE5-2F62-4386-A6C2-170BBB7F0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7DD71-132E-474D-A89E-0EA20372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22999-DDB2-4DFE-8F35-F42E44E78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DA187-E034-484C-8D32-C1D7E584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29A05-E899-41B7-BD91-EA6EAF019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07E08-5AC3-4809-86CF-C90421F67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FA8BA9-1CA8-43AF-A059-6508A2885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4E676-2FAB-4977-B9B4-CDD76B524A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6763D1-5616-4F7B-AB25-E2DCF926B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0DEA0F-6733-4102-89DD-500028F80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D5A335-2DA1-4607-A410-49CE675D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1EF7-AE6C-445A-9B79-A82D2276A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614FD-E773-48C6-A564-529DDE15A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BB7522-4669-4702-9756-65B026608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B854E-432F-41CA-B604-5B353CAA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8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DCBF80-9EBF-47E1-9FCB-D1559FFB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BF61C6-03CD-463C-87F4-DB2248BAE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39F70-6AC9-41CA-9907-8EC54B68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11C6F-F2FD-4CD0-97DE-CE2D70C39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6A4D7-6909-4635-9CB8-F4C44B48A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51302-2CC9-45FA-98F5-F091B5AE2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D6E62-71F5-4C01-A13E-23AF7F241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A9C06-C0C1-4102-BBBF-3D920A25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94D69-BDED-46A9-B579-21EA663BB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7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9B26D-C281-4A26-BD83-07FD16433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EB382C-D5A3-4E85-8F78-7402706C0C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7201C-BD69-497A-98C6-51A396BB3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B8461-0448-4516-9DCF-AA5273E19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3936B-82E1-4D0F-A14D-8B8E8A3B7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C4B5E-972F-408F-8EAB-A5F34BBEE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9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95EF7-94FB-46CE-A689-3246A533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6B754-BBB6-43FF-9B0D-6CC8A4858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ED896-6817-4560-BEA9-1EBA2F99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E30F7-38E9-4E3B-826C-3E710F723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BA844-2639-43AE-893E-67FFC294A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46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AE82B5-228F-41C8-BD56-BD07C79C50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A3155-4AE3-4282-8484-8782DF9604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D149F-7C67-4A79-92AD-13356688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5F5D2-7E54-4713-BF84-F071EB5C7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D4413-E2A0-4FF5-9DF7-9EAF83BBA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1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F2C7A3-5D3B-4178-A869-FC098EE5C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DE090-3165-460F-9BA9-DC097123B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765F1-01D2-48F9-BAAD-58ABE8971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7A838-B305-47E4-9156-A7FDAA3EEE9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E945D-EFC8-46E1-84B9-FEE7AE308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273DE-DBF8-454B-9EFD-E622A46B6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5E0A-1D98-487E-8672-BDEE02B9A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0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gvTgV5EoGY" TargetMode="External"/><Relationship Id="rId2" Type="http://schemas.openxmlformats.org/officeDocument/2006/relationships/hyperlink" Target="https://www.youtube.com/watch?v=PwKLjeq9j3Q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_9FyTiq3S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tplohetski/status/124296198967415603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173AF-A187-4265-BAAA-442AD6E8DC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8FC9F9-6D11-45C0-9FBA-8B69249E2C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3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4862-A3DD-4AB8-8AD5-10E6DD639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and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88395-E101-467B-9977-D0926F81B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Interpellation is when a person accepts that she/he is being addressed, example of police officer saying, hey you there!</a:t>
            </a:r>
          </a:p>
          <a:p>
            <a:r>
              <a:rPr lang="en-US" dirty="0"/>
              <a:t>Other example of Are you looking to refinance your mortgage? Homeowner as one of my identities. </a:t>
            </a:r>
          </a:p>
          <a:p>
            <a:r>
              <a:rPr lang="en-US" dirty="0"/>
              <a:t>Think of even more subliminal examples of just who you follow on social media, do they confirm your own identity or why unfollow</a:t>
            </a:r>
          </a:p>
          <a:p>
            <a:r>
              <a:rPr lang="en-US" dirty="0"/>
              <a:t>Do I follow athletes, does that confirm my fan identity?</a:t>
            </a:r>
          </a:p>
          <a:p>
            <a:r>
              <a:rPr lang="en-US" dirty="0"/>
              <a:t>Do I follow athletes that sell protein powders, am I someone interested in buying and eating protein powders?</a:t>
            </a:r>
          </a:p>
        </p:txBody>
      </p:sp>
    </p:spTree>
    <p:extLst>
      <p:ext uri="{BB962C8B-B14F-4D97-AF65-F5344CB8AC3E}">
        <p14:creationId xmlns:p14="http://schemas.microsoft.com/office/powerpoint/2010/main" val="221201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1A5F5-4021-430B-9BB0-53BE03A96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the evil other, the funny 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D6A67-DBA1-49B6-AC26-388B296F6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Evil other, what are we afraid of at that time in the US</a:t>
            </a:r>
          </a:p>
          <a:p>
            <a:r>
              <a:rPr lang="en-US" dirty="0"/>
              <a:t>Vague European threat -&gt; Transylvania</a:t>
            </a:r>
          </a:p>
          <a:p>
            <a:r>
              <a:rPr lang="en-US" dirty="0"/>
              <a:t>Immigrants -&gt; Mexican or Cuban immigrants to CA, or FL</a:t>
            </a:r>
          </a:p>
          <a:p>
            <a:r>
              <a:rPr lang="en-US" dirty="0"/>
              <a:t>Communism -&gt; Evil blond Russians</a:t>
            </a:r>
          </a:p>
          <a:p>
            <a:r>
              <a:rPr lang="en-US" dirty="0"/>
              <a:t>What are some current villains, what fear are they based on?</a:t>
            </a:r>
          </a:p>
          <a:p>
            <a:r>
              <a:rPr lang="en-US" dirty="0"/>
              <a:t>Funny other, we are the main character, our friends are the funny other, we have the black sidekick, the gay best friend, </a:t>
            </a:r>
            <a:r>
              <a:rPr lang="en-US" dirty="0" err="1"/>
              <a:t>Bojack’s</a:t>
            </a:r>
            <a:r>
              <a:rPr lang="en-US" dirty="0"/>
              <a:t> Todd, loser friend to a celebrity</a:t>
            </a:r>
          </a:p>
        </p:txBody>
      </p:sp>
    </p:spTree>
    <p:extLst>
      <p:ext uri="{BB962C8B-B14F-4D97-AF65-F5344CB8AC3E}">
        <p14:creationId xmlns:p14="http://schemas.microsoft.com/office/powerpoint/2010/main" val="92224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32DF7-6795-4831-8E7D-C4D9EBDC1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or giving positive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A6EB3-E315-4067-BB51-B335484A9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Bill Cosby on the Cosby show, now his image is changed, lumped more into people of power than African American TV doctor</a:t>
            </a:r>
          </a:p>
          <a:p>
            <a:r>
              <a:rPr lang="en-US" dirty="0"/>
              <a:t>Steph Curry, part of ‘god squad’</a:t>
            </a:r>
          </a:p>
          <a:p>
            <a:r>
              <a:rPr lang="en-US" dirty="0"/>
              <a:t>In my dissertation I compared how other players and NBA executives talked about African American culture and two players, Harden, Curry, how they are viewed by fans and sponsors</a:t>
            </a:r>
          </a:p>
          <a:p>
            <a:r>
              <a:rPr lang="en-US" dirty="0"/>
              <a:t>Harden was the negative other, ‘too black’, overlapped rap culture</a:t>
            </a:r>
          </a:p>
          <a:p>
            <a:r>
              <a:rPr lang="en-US" dirty="0"/>
              <a:t>Steph was the positive other, golfs, Christian conservative, overlap with many white fans of his, backlash against him and his wife</a:t>
            </a:r>
          </a:p>
        </p:txBody>
      </p:sp>
    </p:spTree>
    <p:extLst>
      <p:ext uri="{BB962C8B-B14F-4D97-AF65-F5344CB8AC3E}">
        <p14:creationId xmlns:p14="http://schemas.microsoft.com/office/powerpoint/2010/main" val="401081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14D58-850F-4954-B22E-3BD0C121A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1AC35-4D97-463E-8A26-B74004826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Black judge on LA Law, seeing representation for the first time</a:t>
            </a:r>
          </a:p>
          <a:p>
            <a:r>
              <a:rPr lang="en-US" dirty="0"/>
              <a:t>Americanized Chinese food vs Chinese food in China</a:t>
            </a:r>
          </a:p>
          <a:p>
            <a:r>
              <a:rPr lang="en-US" dirty="0"/>
              <a:t>Critical watching of shows, representation or misrepresentation of minorities, who is the us writing the show</a:t>
            </a:r>
          </a:p>
          <a:p>
            <a:r>
              <a:rPr lang="en-US" dirty="0"/>
              <a:t>Current Westworld example of the hosts, vs the humans, which ones are ‘we’ rooting for, who are worse, how do we sympathize, how do you make a killer robot sympathetic?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593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BCDC-28F1-4799-8293-D8F132F06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School cliques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4E095-AC22-435D-B471-4B384E1C6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Mean Girls </a:t>
            </a:r>
            <a:r>
              <a:rPr lang="en-US" dirty="0">
                <a:hlinkClick r:id="rId2"/>
              </a:rPr>
              <a:t>https://www.youtube.com/watch?v=PwKLjeq9j3Q</a:t>
            </a:r>
            <a:endParaRPr lang="en-US" dirty="0"/>
          </a:p>
          <a:p>
            <a:r>
              <a:rPr lang="en-US" dirty="0"/>
              <a:t>Stereotypes of different races, nerds, jocks, over and under eaters, goths, sexually active students, cool people, “me as a sort of goth and my gay male friend”</a:t>
            </a:r>
          </a:p>
          <a:p>
            <a:r>
              <a:rPr lang="en-US" dirty="0"/>
              <a:t>Other school stereotypes, extreme introverts, reddit red pill men who don’t understand women, misogynists</a:t>
            </a:r>
          </a:p>
          <a:p>
            <a:r>
              <a:rPr lang="en-US" dirty="0"/>
              <a:t>Stereotyping gamer as one kind of gamer from SouthPark </a:t>
            </a:r>
          </a:p>
          <a:p>
            <a:r>
              <a:rPr lang="en-US" dirty="0">
                <a:hlinkClick r:id="rId3"/>
              </a:rPr>
              <a:t>https://www.youtube.com/watch?v=WgvTgV5EoGY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0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E0FF-CA80-4A40-8D1C-56303B71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Rocky vs Drago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2F468-2014-4A92-8F41-6163D05E8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https://www.youtube.com/watch?v=B_9FyTiq3SA</a:t>
            </a:r>
            <a:endParaRPr lang="en-US" dirty="0"/>
          </a:p>
          <a:p>
            <a:r>
              <a:rPr lang="en-US" dirty="0"/>
              <a:t>Soviet examples, in Rocky fighting against Soviets but also our stereotypes of them as emotionless, steroid pumping, </a:t>
            </a:r>
            <a:br>
              <a:rPr lang="en-US" dirty="0"/>
            </a:br>
            <a:r>
              <a:rPr lang="en-US" dirty="0"/>
              <a:t>made by science.</a:t>
            </a:r>
          </a:p>
          <a:p>
            <a:r>
              <a:rPr lang="en-US" dirty="0"/>
              <a:t>Rocky training in harsh nature, helping people, </a:t>
            </a:r>
            <a:br>
              <a:rPr lang="en-US" dirty="0"/>
            </a:br>
            <a:r>
              <a:rPr lang="en-US" dirty="0"/>
              <a:t>followed by Soviet handlers</a:t>
            </a:r>
          </a:p>
          <a:p>
            <a:r>
              <a:rPr lang="en-US" dirty="0"/>
              <a:t>Lots of flashing buttons and computers, teams of doctors for Drago</a:t>
            </a:r>
          </a:p>
          <a:p>
            <a:r>
              <a:rPr lang="en-US" dirty="0"/>
              <a:t>Top comment “Russian training like an American and an American training like a Russian”</a:t>
            </a:r>
          </a:p>
        </p:txBody>
      </p:sp>
    </p:spTree>
    <p:extLst>
      <p:ext uri="{BB962C8B-B14F-4D97-AF65-F5344CB8AC3E}">
        <p14:creationId xmlns:p14="http://schemas.microsoft.com/office/powerpoint/2010/main" val="542361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EE357-903F-40C9-A98B-512F7134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Othering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883A7-2FEC-42B6-B4C6-4884E01E5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 as having positive, white, educated traits, straight, ableist</a:t>
            </a:r>
          </a:p>
          <a:p>
            <a:r>
              <a:rPr lang="en-US" dirty="0"/>
              <a:t>Movies that use an English or German accent to show a bad guy</a:t>
            </a:r>
          </a:p>
          <a:p>
            <a:r>
              <a:rPr lang="en-US" dirty="0"/>
              <a:t>Any kind of Arab or Middle Eastern villain or terrorist</a:t>
            </a:r>
          </a:p>
          <a:p>
            <a:r>
              <a:rPr lang="en-US" dirty="0"/>
              <a:t>Remember who writes movie scripts, how they get the opportunity to write, the guy who writes Godzilla, nephew of studio exec</a:t>
            </a:r>
          </a:p>
          <a:p>
            <a:r>
              <a:rPr lang="en-US" dirty="0"/>
              <a:t>Liberal California or Conservative Texas, Texas has a lot of liberals, the most after CA and NY, I believe, but easier to stereotype whole 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16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06669-E5DB-4716-A333-71519CCAD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27CC7-F509-4EA4-B3EF-79C08BFD4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Blair</a:t>
            </a:r>
          </a:p>
          <a:p>
            <a:r>
              <a:rPr lang="en-US" dirty="0"/>
              <a:t>Sophia</a:t>
            </a:r>
          </a:p>
          <a:p>
            <a:r>
              <a:rPr lang="en-US" dirty="0"/>
              <a:t>Gail</a:t>
            </a:r>
          </a:p>
          <a:p>
            <a:r>
              <a:rPr lang="en-US" dirty="0"/>
              <a:t>Anouska</a:t>
            </a:r>
          </a:p>
          <a:p>
            <a:r>
              <a:rPr lang="en-US" dirty="0"/>
              <a:t>Rebecca</a:t>
            </a:r>
          </a:p>
        </p:txBody>
      </p:sp>
    </p:spTree>
    <p:extLst>
      <p:ext uri="{BB962C8B-B14F-4D97-AF65-F5344CB8AC3E}">
        <p14:creationId xmlns:p14="http://schemas.microsoft.com/office/powerpoint/2010/main" val="1268752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FB911-BAE9-4028-98BF-16D8D642B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6336-9BD4-4EDC-82FD-444AFC12A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a link to a post where there is a group being stereotyped</a:t>
            </a:r>
          </a:p>
          <a:p>
            <a:r>
              <a:rPr lang="en-US" dirty="0">
                <a:hlinkClick r:id="rId2"/>
              </a:rPr>
              <a:t>https://twitter.com/tplohetski/status/1242961989674156032</a:t>
            </a:r>
            <a:endParaRPr lang="en-US" dirty="0"/>
          </a:p>
          <a:p>
            <a:r>
              <a:rPr lang="en-US" dirty="0"/>
              <a:t>This is an example from Barton Springs on Wednesday</a:t>
            </a:r>
          </a:p>
          <a:p>
            <a:r>
              <a:rPr lang="en-US" dirty="0"/>
              <a:t>The groups of people are college students, although these look older like native Austinites, can be grouped with other people ignoring the ‘stay home’ order. What is the argument about?</a:t>
            </a:r>
          </a:p>
          <a:p>
            <a:r>
              <a:rPr lang="en-US" dirty="0"/>
              <a:t>More digging into story found that this was on the “free” side of Barton Springs since the actual park was closed. Ignorant idiots.</a:t>
            </a:r>
          </a:p>
        </p:txBody>
      </p:sp>
    </p:spTree>
    <p:extLst>
      <p:ext uri="{BB962C8B-B14F-4D97-AF65-F5344CB8AC3E}">
        <p14:creationId xmlns:p14="http://schemas.microsoft.com/office/powerpoint/2010/main" val="4061677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754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Comm 2302</vt:lpstr>
      <vt:lpstr>Us and Them</vt:lpstr>
      <vt:lpstr>Creating the evil other, the funny other</vt:lpstr>
      <vt:lpstr>Making or giving positive images</vt:lpstr>
      <vt:lpstr>More examples</vt:lpstr>
      <vt:lpstr>High School cliques </vt:lpstr>
      <vt:lpstr>Rocky vs Drago</vt:lpstr>
      <vt:lpstr>Examples of Othering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Sanchez</dc:creator>
  <cp:lastModifiedBy>Jacob Sanchez</cp:lastModifiedBy>
  <cp:revision>8</cp:revision>
  <dcterms:created xsi:type="dcterms:W3CDTF">2020-03-26T20:15:50Z</dcterms:created>
  <dcterms:modified xsi:type="dcterms:W3CDTF">2020-03-26T21:33:01Z</dcterms:modified>
</cp:coreProperties>
</file>