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4" r:id="rId7"/>
    <p:sldId id="260"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B90C3D-E700-4873-A4BE-B20D68BB532C}" v="1" dt="2020-03-25T03:31:10.2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9" d="100"/>
          <a:sy n="119" d="100"/>
        </p:scale>
        <p:origin x="21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ob Sanchez" userId="7a09672638306251" providerId="LiveId" clId="{F7B90C3D-E700-4873-A4BE-B20D68BB532C}"/>
    <pc:docChg chg="addSld delSld modSld">
      <pc:chgData name="Jacob Sanchez" userId="7a09672638306251" providerId="LiveId" clId="{F7B90C3D-E700-4873-A4BE-B20D68BB532C}" dt="2020-03-25T03:31:19.064" v="16" actId="2696"/>
      <pc:docMkLst>
        <pc:docMk/>
      </pc:docMkLst>
      <pc:sldChg chg="modSp">
        <pc:chgData name="Jacob Sanchez" userId="7a09672638306251" providerId="LiveId" clId="{F7B90C3D-E700-4873-A4BE-B20D68BB532C}" dt="2020-03-25T03:30:44.915" v="1" actId="113"/>
        <pc:sldMkLst>
          <pc:docMk/>
          <pc:sldMk cId="2267155644" sldId="261"/>
        </pc:sldMkLst>
        <pc:spChg chg="mod">
          <ac:chgData name="Jacob Sanchez" userId="7a09672638306251" providerId="LiveId" clId="{F7B90C3D-E700-4873-A4BE-B20D68BB532C}" dt="2020-03-25T03:30:44.915" v="1" actId="113"/>
          <ac:spMkLst>
            <pc:docMk/>
            <pc:sldMk cId="2267155644" sldId="261"/>
            <ac:spMk id="3" creationId="{829C2B06-5560-48A6-94CE-89A234B7EF39}"/>
          </ac:spMkLst>
        </pc:spChg>
      </pc:sldChg>
      <pc:sldChg chg="modSp add del">
        <pc:chgData name="Jacob Sanchez" userId="7a09672638306251" providerId="LiveId" clId="{F7B90C3D-E700-4873-A4BE-B20D68BB532C}" dt="2020-03-25T03:31:19.064" v="16" actId="2696"/>
        <pc:sldMkLst>
          <pc:docMk/>
          <pc:sldMk cId="1621069654" sldId="265"/>
        </pc:sldMkLst>
        <pc:spChg chg="mod">
          <ac:chgData name="Jacob Sanchez" userId="7a09672638306251" providerId="LiveId" clId="{F7B90C3D-E700-4873-A4BE-B20D68BB532C}" dt="2020-03-25T03:31:14.722" v="15" actId="20577"/>
          <ac:spMkLst>
            <pc:docMk/>
            <pc:sldMk cId="1621069654" sldId="265"/>
            <ac:spMk id="2" creationId="{F7EEC6BC-0979-4519-A616-4FC1AB5B18F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3418C-5A3F-4A00-9F29-13E5B167E4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E22073-82DB-40F3-BC41-E40BA97E84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8D2AB29-BCA4-4142-9FC5-2EBF43B417D3}"/>
              </a:ext>
            </a:extLst>
          </p:cNvPr>
          <p:cNvSpPr>
            <a:spLocks noGrp="1"/>
          </p:cNvSpPr>
          <p:nvPr>
            <p:ph type="dt" sz="half" idx="10"/>
          </p:nvPr>
        </p:nvSpPr>
        <p:spPr/>
        <p:txBody>
          <a:bodyPr/>
          <a:lstStyle/>
          <a:p>
            <a:fld id="{5A0AB044-80AA-422F-A005-4772105CE8DD}" type="datetimeFigureOut">
              <a:rPr lang="en-US" smtClean="0"/>
              <a:t>3/24/2020</a:t>
            </a:fld>
            <a:endParaRPr lang="en-US"/>
          </a:p>
        </p:txBody>
      </p:sp>
      <p:sp>
        <p:nvSpPr>
          <p:cNvPr id="5" name="Footer Placeholder 4">
            <a:extLst>
              <a:ext uri="{FF2B5EF4-FFF2-40B4-BE49-F238E27FC236}">
                <a16:creationId xmlns:a16="http://schemas.microsoft.com/office/drawing/2014/main" id="{4C70DEDA-D9A6-4D92-BFFA-5F62385F57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334B09-69FF-44AF-B26D-1C2640190085}"/>
              </a:ext>
            </a:extLst>
          </p:cNvPr>
          <p:cNvSpPr>
            <a:spLocks noGrp="1"/>
          </p:cNvSpPr>
          <p:nvPr>
            <p:ph type="sldNum" sz="quarter" idx="12"/>
          </p:nvPr>
        </p:nvSpPr>
        <p:spPr/>
        <p:txBody>
          <a:bodyPr/>
          <a:lstStyle/>
          <a:p>
            <a:fld id="{1DDC2FA6-B027-43FE-BC6F-B420590B6011}" type="slidenum">
              <a:rPr lang="en-US" smtClean="0"/>
              <a:t>‹#›</a:t>
            </a:fld>
            <a:endParaRPr lang="en-US"/>
          </a:p>
        </p:txBody>
      </p:sp>
    </p:spTree>
    <p:extLst>
      <p:ext uri="{BB962C8B-B14F-4D97-AF65-F5344CB8AC3E}">
        <p14:creationId xmlns:p14="http://schemas.microsoft.com/office/powerpoint/2010/main" val="3617012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D504D-EDEC-488C-A2CE-7D02681592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5232E9-8F7B-4E6F-BA0D-24BE530104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6B8D64-A90E-49A7-AB67-E470C64308B7}"/>
              </a:ext>
            </a:extLst>
          </p:cNvPr>
          <p:cNvSpPr>
            <a:spLocks noGrp="1"/>
          </p:cNvSpPr>
          <p:nvPr>
            <p:ph type="dt" sz="half" idx="10"/>
          </p:nvPr>
        </p:nvSpPr>
        <p:spPr/>
        <p:txBody>
          <a:bodyPr/>
          <a:lstStyle/>
          <a:p>
            <a:fld id="{5A0AB044-80AA-422F-A005-4772105CE8DD}" type="datetimeFigureOut">
              <a:rPr lang="en-US" smtClean="0"/>
              <a:t>3/24/2020</a:t>
            </a:fld>
            <a:endParaRPr lang="en-US"/>
          </a:p>
        </p:txBody>
      </p:sp>
      <p:sp>
        <p:nvSpPr>
          <p:cNvPr id="5" name="Footer Placeholder 4">
            <a:extLst>
              <a:ext uri="{FF2B5EF4-FFF2-40B4-BE49-F238E27FC236}">
                <a16:creationId xmlns:a16="http://schemas.microsoft.com/office/drawing/2014/main" id="{22C6B395-79B0-4CBA-869B-D87491B611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F623C-302A-4A66-AC04-73D148176AAC}"/>
              </a:ext>
            </a:extLst>
          </p:cNvPr>
          <p:cNvSpPr>
            <a:spLocks noGrp="1"/>
          </p:cNvSpPr>
          <p:nvPr>
            <p:ph type="sldNum" sz="quarter" idx="12"/>
          </p:nvPr>
        </p:nvSpPr>
        <p:spPr/>
        <p:txBody>
          <a:bodyPr/>
          <a:lstStyle/>
          <a:p>
            <a:fld id="{1DDC2FA6-B027-43FE-BC6F-B420590B6011}" type="slidenum">
              <a:rPr lang="en-US" smtClean="0"/>
              <a:t>‹#›</a:t>
            </a:fld>
            <a:endParaRPr lang="en-US"/>
          </a:p>
        </p:txBody>
      </p:sp>
    </p:spTree>
    <p:extLst>
      <p:ext uri="{BB962C8B-B14F-4D97-AF65-F5344CB8AC3E}">
        <p14:creationId xmlns:p14="http://schemas.microsoft.com/office/powerpoint/2010/main" val="1296554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45493-2918-46D8-8FF7-C1B2A291E4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186162-2205-41B4-837B-57444277ED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5539B9-AD95-4A1F-BD0B-774512E90125}"/>
              </a:ext>
            </a:extLst>
          </p:cNvPr>
          <p:cNvSpPr>
            <a:spLocks noGrp="1"/>
          </p:cNvSpPr>
          <p:nvPr>
            <p:ph type="dt" sz="half" idx="10"/>
          </p:nvPr>
        </p:nvSpPr>
        <p:spPr/>
        <p:txBody>
          <a:bodyPr/>
          <a:lstStyle/>
          <a:p>
            <a:fld id="{5A0AB044-80AA-422F-A005-4772105CE8DD}" type="datetimeFigureOut">
              <a:rPr lang="en-US" smtClean="0"/>
              <a:t>3/24/2020</a:t>
            </a:fld>
            <a:endParaRPr lang="en-US"/>
          </a:p>
        </p:txBody>
      </p:sp>
      <p:sp>
        <p:nvSpPr>
          <p:cNvPr id="5" name="Footer Placeholder 4">
            <a:extLst>
              <a:ext uri="{FF2B5EF4-FFF2-40B4-BE49-F238E27FC236}">
                <a16:creationId xmlns:a16="http://schemas.microsoft.com/office/drawing/2014/main" id="{66BAF47B-9858-45DE-A80F-D7D65DD27D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1356D-2495-4BCA-BF80-43C2E395DF70}"/>
              </a:ext>
            </a:extLst>
          </p:cNvPr>
          <p:cNvSpPr>
            <a:spLocks noGrp="1"/>
          </p:cNvSpPr>
          <p:nvPr>
            <p:ph type="sldNum" sz="quarter" idx="12"/>
          </p:nvPr>
        </p:nvSpPr>
        <p:spPr/>
        <p:txBody>
          <a:bodyPr/>
          <a:lstStyle/>
          <a:p>
            <a:fld id="{1DDC2FA6-B027-43FE-BC6F-B420590B6011}" type="slidenum">
              <a:rPr lang="en-US" smtClean="0"/>
              <a:t>‹#›</a:t>
            </a:fld>
            <a:endParaRPr lang="en-US"/>
          </a:p>
        </p:txBody>
      </p:sp>
    </p:spTree>
    <p:extLst>
      <p:ext uri="{BB962C8B-B14F-4D97-AF65-F5344CB8AC3E}">
        <p14:creationId xmlns:p14="http://schemas.microsoft.com/office/powerpoint/2010/main" val="3951860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D417D-23E1-4399-8318-FB1072961A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CC385B-1B02-4181-BDCC-DBC12D0741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64659B-529F-4549-8C67-699516D480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F5770D-B77F-44FF-9E95-5A83E7A7890E}"/>
              </a:ext>
            </a:extLst>
          </p:cNvPr>
          <p:cNvSpPr>
            <a:spLocks noGrp="1"/>
          </p:cNvSpPr>
          <p:nvPr>
            <p:ph type="dt" sz="half" idx="10"/>
          </p:nvPr>
        </p:nvSpPr>
        <p:spPr/>
        <p:txBody>
          <a:bodyPr/>
          <a:lstStyle/>
          <a:p>
            <a:fld id="{5A0AB044-80AA-422F-A005-4772105CE8DD}" type="datetimeFigureOut">
              <a:rPr lang="en-US" smtClean="0"/>
              <a:t>3/24/2020</a:t>
            </a:fld>
            <a:endParaRPr lang="en-US"/>
          </a:p>
        </p:txBody>
      </p:sp>
      <p:sp>
        <p:nvSpPr>
          <p:cNvPr id="6" name="Footer Placeholder 5">
            <a:extLst>
              <a:ext uri="{FF2B5EF4-FFF2-40B4-BE49-F238E27FC236}">
                <a16:creationId xmlns:a16="http://schemas.microsoft.com/office/drawing/2014/main" id="{CB9A8E8C-BA0C-4C05-812F-0A58DED371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0CF241-DC1E-474F-9242-E8DBFF3B2D82}"/>
              </a:ext>
            </a:extLst>
          </p:cNvPr>
          <p:cNvSpPr>
            <a:spLocks noGrp="1"/>
          </p:cNvSpPr>
          <p:nvPr>
            <p:ph type="sldNum" sz="quarter" idx="12"/>
          </p:nvPr>
        </p:nvSpPr>
        <p:spPr/>
        <p:txBody>
          <a:bodyPr/>
          <a:lstStyle/>
          <a:p>
            <a:fld id="{1DDC2FA6-B027-43FE-BC6F-B420590B6011}" type="slidenum">
              <a:rPr lang="en-US" smtClean="0"/>
              <a:t>‹#›</a:t>
            </a:fld>
            <a:endParaRPr lang="en-US"/>
          </a:p>
        </p:txBody>
      </p:sp>
    </p:spTree>
    <p:extLst>
      <p:ext uri="{BB962C8B-B14F-4D97-AF65-F5344CB8AC3E}">
        <p14:creationId xmlns:p14="http://schemas.microsoft.com/office/powerpoint/2010/main" val="1403745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A18DA-67A6-49CF-9BC0-B9F723EB0D4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65431E-6EDA-473B-A1D9-345318EEBE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F9CF0C-2653-42EB-9185-BB554D034D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7EE644-E7F4-4EFE-B45C-41D59223AA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BE5C21-E7B6-43A4-A8EA-B3740B81F0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71FF8C-7E78-4725-8204-6732554E3C09}"/>
              </a:ext>
            </a:extLst>
          </p:cNvPr>
          <p:cNvSpPr>
            <a:spLocks noGrp="1"/>
          </p:cNvSpPr>
          <p:nvPr>
            <p:ph type="dt" sz="half" idx="10"/>
          </p:nvPr>
        </p:nvSpPr>
        <p:spPr/>
        <p:txBody>
          <a:bodyPr/>
          <a:lstStyle/>
          <a:p>
            <a:fld id="{5A0AB044-80AA-422F-A005-4772105CE8DD}" type="datetimeFigureOut">
              <a:rPr lang="en-US" smtClean="0"/>
              <a:t>3/24/2020</a:t>
            </a:fld>
            <a:endParaRPr lang="en-US"/>
          </a:p>
        </p:txBody>
      </p:sp>
      <p:sp>
        <p:nvSpPr>
          <p:cNvPr id="8" name="Footer Placeholder 7">
            <a:extLst>
              <a:ext uri="{FF2B5EF4-FFF2-40B4-BE49-F238E27FC236}">
                <a16:creationId xmlns:a16="http://schemas.microsoft.com/office/drawing/2014/main" id="{DCF2A21C-4E83-4DEC-B8F0-5DF97F234C9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D4A250-AA94-4CF8-B178-7495B7583AD0}"/>
              </a:ext>
            </a:extLst>
          </p:cNvPr>
          <p:cNvSpPr>
            <a:spLocks noGrp="1"/>
          </p:cNvSpPr>
          <p:nvPr>
            <p:ph type="sldNum" sz="quarter" idx="12"/>
          </p:nvPr>
        </p:nvSpPr>
        <p:spPr/>
        <p:txBody>
          <a:bodyPr/>
          <a:lstStyle/>
          <a:p>
            <a:fld id="{1DDC2FA6-B027-43FE-BC6F-B420590B6011}" type="slidenum">
              <a:rPr lang="en-US" smtClean="0"/>
              <a:t>‹#›</a:t>
            </a:fld>
            <a:endParaRPr lang="en-US"/>
          </a:p>
        </p:txBody>
      </p:sp>
    </p:spTree>
    <p:extLst>
      <p:ext uri="{BB962C8B-B14F-4D97-AF65-F5344CB8AC3E}">
        <p14:creationId xmlns:p14="http://schemas.microsoft.com/office/powerpoint/2010/main" val="3784321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E5820-5CA6-4C99-9807-5674EEB791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602058-3FA3-4C43-92AF-512300D4DCEA}"/>
              </a:ext>
            </a:extLst>
          </p:cNvPr>
          <p:cNvSpPr>
            <a:spLocks noGrp="1"/>
          </p:cNvSpPr>
          <p:nvPr>
            <p:ph type="dt" sz="half" idx="10"/>
          </p:nvPr>
        </p:nvSpPr>
        <p:spPr/>
        <p:txBody>
          <a:bodyPr/>
          <a:lstStyle/>
          <a:p>
            <a:fld id="{5A0AB044-80AA-422F-A005-4772105CE8DD}" type="datetimeFigureOut">
              <a:rPr lang="en-US" smtClean="0"/>
              <a:t>3/24/2020</a:t>
            </a:fld>
            <a:endParaRPr lang="en-US"/>
          </a:p>
        </p:txBody>
      </p:sp>
      <p:sp>
        <p:nvSpPr>
          <p:cNvPr id="4" name="Footer Placeholder 3">
            <a:extLst>
              <a:ext uri="{FF2B5EF4-FFF2-40B4-BE49-F238E27FC236}">
                <a16:creationId xmlns:a16="http://schemas.microsoft.com/office/drawing/2014/main" id="{C2F869E9-4AD7-4466-86DE-4842167B30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9BCF3B-11FB-43FA-BC1A-A3B8395F5AC8}"/>
              </a:ext>
            </a:extLst>
          </p:cNvPr>
          <p:cNvSpPr>
            <a:spLocks noGrp="1"/>
          </p:cNvSpPr>
          <p:nvPr>
            <p:ph type="sldNum" sz="quarter" idx="12"/>
          </p:nvPr>
        </p:nvSpPr>
        <p:spPr/>
        <p:txBody>
          <a:bodyPr/>
          <a:lstStyle/>
          <a:p>
            <a:fld id="{1DDC2FA6-B027-43FE-BC6F-B420590B6011}" type="slidenum">
              <a:rPr lang="en-US" smtClean="0"/>
              <a:t>‹#›</a:t>
            </a:fld>
            <a:endParaRPr lang="en-US"/>
          </a:p>
        </p:txBody>
      </p:sp>
    </p:spTree>
    <p:extLst>
      <p:ext uri="{BB962C8B-B14F-4D97-AF65-F5344CB8AC3E}">
        <p14:creationId xmlns:p14="http://schemas.microsoft.com/office/powerpoint/2010/main" val="3733852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006C6-9AAB-4EEA-B66D-397895D7E1B1}"/>
              </a:ext>
            </a:extLst>
          </p:cNvPr>
          <p:cNvSpPr>
            <a:spLocks noGrp="1"/>
          </p:cNvSpPr>
          <p:nvPr>
            <p:ph type="dt" sz="half" idx="10"/>
          </p:nvPr>
        </p:nvSpPr>
        <p:spPr/>
        <p:txBody>
          <a:bodyPr/>
          <a:lstStyle/>
          <a:p>
            <a:fld id="{5A0AB044-80AA-422F-A005-4772105CE8DD}" type="datetimeFigureOut">
              <a:rPr lang="en-US" smtClean="0"/>
              <a:t>3/24/2020</a:t>
            </a:fld>
            <a:endParaRPr lang="en-US"/>
          </a:p>
        </p:txBody>
      </p:sp>
      <p:sp>
        <p:nvSpPr>
          <p:cNvPr id="3" name="Footer Placeholder 2">
            <a:extLst>
              <a:ext uri="{FF2B5EF4-FFF2-40B4-BE49-F238E27FC236}">
                <a16:creationId xmlns:a16="http://schemas.microsoft.com/office/drawing/2014/main" id="{D054302D-EC93-4FFD-A86F-B29BF226E5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0BF3F3-818C-4AB0-B3FD-50B29D4EBD80}"/>
              </a:ext>
            </a:extLst>
          </p:cNvPr>
          <p:cNvSpPr>
            <a:spLocks noGrp="1"/>
          </p:cNvSpPr>
          <p:nvPr>
            <p:ph type="sldNum" sz="quarter" idx="12"/>
          </p:nvPr>
        </p:nvSpPr>
        <p:spPr/>
        <p:txBody>
          <a:bodyPr/>
          <a:lstStyle/>
          <a:p>
            <a:fld id="{1DDC2FA6-B027-43FE-BC6F-B420590B6011}" type="slidenum">
              <a:rPr lang="en-US" smtClean="0"/>
              <a:t>‹#›</a:t>
            </a:fld>
            <a:endParaRPr lang="en-US"/>
          </a:p>
        </p:txBody>
      </p:sp>
    </p:spTree>
    <p:extLst>
      <p:ext uri="{BB962C8B-B14F-4D97-AF65-F5344CB8AC3E}">
        <p14:creationId xmlns:p14="http://schemas.microsoft.com/office/powerpoint/2010/main" val="391084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C3CC6-E1F8-4E5E-A6ED-633D8EAD22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4DE481-ACFE-4AFB-AE7E-B1F762539E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063F76-BA2D-45F9-BAE2-D4512ACFD6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1BF1C5-76E5-480D-829B-AF750A04C2B4}"/>
              </a:ext>
            </a:extLst>
          </p:cNvPr>
          <p:cNvSpPr>
            <a:spLocks noGrp="1"/>
          </p:cNvSpPr>
          <p:nvPr>
            <p:ph type="dt" sz="half" idx="10"/>
          </p:nvPr>
        </p:nvSpPr>
        <p:spPr/>
        <p:txBody>
          <a:bodyPr/>
          <a:lstStyle/>
          <a:p>
            <a:fld id="{5A0AB044-80AA-422F-A005-4772105CE8DD}" type="datetimeFigureOut">
              <a:rPr lang="en-US" smtClean="0"/>
              <a:t>3/24/2020</a:t>
            </a:fld>
            <a:endParaRPr lang="en-US"/>
          </a:p>
        </p:txBody>
      </p:sp>
      <p:sp>
        <p:nvSpPr>
          <p:cNvPr id="6" name="Footer Placeholder 5">
            <a:extLst>
              <a:ext uri="{FF2B5EF4-FFF2-40B4-BE49-F238E27FC236}">
                <a16:creationId xmlns:a16="http://schemas.microsoft.com/office/drawing/2014/main" id="{0B5076BA-323B-4CB4-9929-FD94660B3D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6A33EA-9D7E-4AB7-B4F6-116671ECA551}"/>
              </a:ext>
            </a:extLst>
          </p:cNvPr>
          <p:cNvSpPr>
            <a:spLocks noGrp="1"/>
          </p:cNvSpPr>
          <p:nvPr>
            <p:ph type="sldNum" sz="quarter" idx="12"/>
          </p:nvPr>
        </p:nvSpPr>
        <p:spPr/>
        <p:txBody>
          <a:bodyPr/>
          <a:lstStyle/>
          <a:p>
            <a:fld id="{1DDC2FA6-B027-43FE-BC6F-B420590B6011}" type="slidenum">
              <a:rPr lang="en-US" smtClean="0"/>
              <a:t>‹#›</a:t>
            </a:fld>
            <a:endParaRPr lang="en-US"/>
          </a:p>
        </p:txBody>
      </p:sp>
    </p:spTree>
    <p:extLst>
      <p:ext uri="{BB962C8B-B14F-4D97-AF65-F5344CB8AC3E}">
        <p14:creationId xmlns:p14="http://schemas.microsoft.com/office/powerpoint/2010/main" val="304779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94F54-9D51-43AB-83BE-4F51907CFE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D9B705-0461-4907-986A-65358FB778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5FF8BD-B9DA-4F3A-919F-0223ECC780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83B6AC-B93D-4FD9-B89A-34F80B4C045A}"/>
              </a:ext>
            </a:extLst>
          </p:cNvPr>
          <p:cNvSpPr>
            <a:spLocks noGrp="1"/>
          </p:cNvSpPr>
          <p:nvPr>
            <p:ph type="dt" sz="half" idx="10"/>
          </p:nvPr>
        </p:nvSpPr>
        <p:spPr/>
        <p:txBody>
          <a:bodyPr/>
          <a:lstStyle/>
          <a:p>
            <a:fld id="{5A0AB044-80AA-422F-A005-4772105CE8DD}" type="datetimeFigureOut">
              <a:rPr lang="en-US" smtClean="0"/>
              <a:t>3/24/2020</a:t>
            </a:fld>
            <a:endParaRPr lang="en-US"/>
          </a:p>
        </p:txBody>
      </p:sp>
      <p:sp>
        <p:nvSpPr>
          <p:cNvPr id="6" name="Footer Placeholder 5">
            <a:extLst>
              <a:ext uri="{FF2B5EF4-FFF2-40B4-BE49-F238E27FC236}">
                <a16:creationId xmlns:a16="http://schemas.microsoft.com/office/drawing/2014/main" id="{526FA66B-2223-4064-8A31-1B0E689EE9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F68552-A652-4EC9-B2FA-E787927EC503}"/>
              </a:ext>
            </a:extLst>
          </p:cNvPr>
          <p:cNvSpPr>
            <a:spLocks noGrp="1"/>
          </p:cNvSpPr>
          <p:nvPr>
            <p:ph type="sldNum" sz="quarter" idx="12"/>
          </p:nvPr>
        </p:nvSpPr>
        <p:spPr/>
        <p:txBody>
          <a:bodyPr/>
          <a:lstStyle/>
          <a:p>
            <a:fld id="{1DDC2FA6-B027-43FE-BC6F-B420590B6011}" type="slidenum">
              <a:rPr lang="en-US" smtClean="0"/>
              <a:t>‹#›</a:t>
            </a:fld>
            <a:endParaRPr lang="en-US"/>
          </a:p>
        </p:txBody>
      </p:sp>
    </p:spTree>
    <p:extLst>
      <p:ext uri="{BB962C8B-B14F-4D97-AF65-F5344CB8AC3E}">
        <p14:creationId xmlns:p14="http://schemas.microsoft.com/office/powerpoint/2010/main" val="2452992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A7DFD-0F21-40B6-865B-0BCA31EED8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E83E81-EF72-45F3-9175-D937E0468B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364F36-937D-4378-9713-6F00B8B400F3}"/>
              </a:ext>
            </a:extLst>
          </p:cNvPr>
          <p:cNvSpPr>
            <a:spLocks noGrp="1"/>
          </p:cNvSpPr>
          <p:nvPr>
            <p:ph type="dt" sz="half" idx="10"/>
          </p:nvPr>
        </p:nvSpPr>
        <p:spPr/>
        <p:txBody>
          <a:bodyPr/>
          <a:lstStyle/>
          <a:p>
            <a:fld id="{5A0AB044-80AA-422F-A005-4772105CE8DD}" type="datetimeFigureOut">
              <a:rPr lang="en-US" smtClean="0"/>
              <a:t>3/24/2020</a:t>
            </a:fld>
            <a:endParaRPr lang="en-US"/>
          </a:p>
        </p:txBody>
      </p:sp>
      <p:sp>
        <p:nvSpPr>
          <p:cNvPr id="5" name="Footer Placeholder 4">
            <a:extLst>
              <a:ext uri="{FF2B5EF4-FFF2-40B4-BE49-F238E27FC236}">
                <a16:creationId xmlns:a16="http://schemas.microsoft.com/office/drawing/2014/main" id="{B948EF54-7599-4F6F-818B-FE58AEB804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353CB3-77FB-476D-BBB0-A4098E180A79}"/>
              </a:ext>
            </a:extLst>
          </p:cNvPr>
          <p:cNvSpPr>
            <a:spLocks noGrp="1"/>
          </p:cNvSpPr>
          <p:nvPr>
            <p:ph type="sldNum" sz="quarter" idx="12"/>
          </p:nvPr>
        </p:nvSpPr>
        <p:spPr/>
        <p:txBody>
          <a:bodyPr/>
          <a:lstStyle/>
          <a:p>
            <a:fld id="{1DDC2FA6-B027-43FE-BC6F-B420590B6011}" type="slidenum">
              <a:rPr lang="en-US" smtClean="0"/>
              <a:t>‹#›</a:t>
            </a:fld>
            <a:endParaRPr lang="en-US"/>
          </a:p>
        </p:txBody>
      </p:sp>
    </p:spTree>
    <p:extLst>
      <p:ext uri="{BB962C8B-B14F-4D97-AF65-F5344CB8AC3E}">
        <p14:creationId xmlns:p14="http://schemas.microsoft.com/office/powerpoint/2010/main" val="2470396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3AA4A9-AEBC-4D1E-8550-270C4C6AAC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EE1DAC-401A-4FFB-A949-CA16AA4155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966B25-4E57-4E0F-BC30-0D451228F5AC}"/>
              </a:ext>
            </a:extLst>
          </p:cNvPr>
          <p:cNvSpPr>
            <a:spLocks noGrp="1"/>
          </p:cNvSpPr>
          <p:nvPr>
            <p:ph type="dt" sz="half" idx="10"/>
          </p:nvPr>
        </p:nvSpPr>
        <p:spPr/>
        <p:txBody>
          <a:bodyPr/>
          <a:lstStyle/>
          <a:p>
            <a:fld id="{5A0AB044-80AA-422F-A005-4772105CE8DD}" type="datetimeFigureOut">
              <a:rPr lang="en-US" smtClean="0"/>
              <a:t>3/24/2020</a:t>
            </a:fld>
            <a:endParaRPr lang="en-US"/>
          </a:p>
        </p:txBody>
      </p:sp>
      <p:sp>
        <p:nvSpPr>
          <p:cNvPr id="5" name="Footer Placeholder 4">
            <a:extLst>
              <a:ext uri="{FF2B5EF4-FFF2-40B4-BE49-F238E27FC236}">
                <a16:creationId xmlns:a16="http://schemas.microsoft.com/office/drawing/2014/main" id="{18CF5320-CED0-4A0A-9F8F-D7B2600881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81875F-7F65-456A-BFF2-EA2204A363E9}"/>
              </a:ext>
            </a:extLst>
          </p:cNvPr>
          <p:cNvSpPr>
            <a:spLocks noGrp="1"/>
          </p:cNvSpPr>
          <p:nvPr>
            <p:ph type="sldNum" sz="quarter" idx="12"/>
          </p:nvPr>
        </p:nvSpPr>
        <p:spPr/>
        <p:txBody>
          <a:bodyPr/>
          <a:lstStyle/>
          <a:p>
            <a:fld id="{1DDC2FA6-B027-43FE-BC6F-B420590B6011}" type="slidenum">
              <a:rPr lang="en-US" smtClean="0"/>
              <a:t>‹#›</a:t>
            </a:fld>
            <a:endParaRPr lang="en-US"/>
          </a:p>
        </p:txBody>
      </p:sp>
    </p:spTree>
    <p:extLst>
      <p:ext uri="{BB962C8B-B14F-4D97-AF65-F5344CB8AC3E}">
        <p14:creationId xmlns:p14="http://schemas.microsoft.com/office/powerpoint/2010/main" val="3917381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DD19EC-F0D0-4829-95C2-B8FCA7C056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384F9A-0541-4714-9E12-38468A7A05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A34418-4F26-4449-A208-D948F2B374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0AB044-80AA-422F-A005-4772105CE8DD}" type="datetimeFigureOut">
              <a:rPr lang="en-US" smtClean="0"/>
              <a:t>3/24/2020</a:t>
            </a:fld>
            <a:endParaRPr lang="en-US"/>
          </a:p>
        </p:txBody>
      </p:sp>
      <p:sp>
        <p:nvSpPr>
          <p:cNvPr id="5" name="Footer Placeholder 4">
            <a:extLst>
              <a:ext uri="{FF2B5EF4-FFF2-40B4-BE49-F238E27FC236}">
                <a16:creationId xmlns:a16="http://schemas.microsoft.com/office/drawing/2014/main" id="{E903E814-B937-430C-AFB7-E4554847A1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11D7F78-7BD7-424D-938D-11E519321E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DC2FA6-B027-43FE-BC6F-B420590B6011}" type="slidenum">
              <a:rPr lang="en-US" smtClean="0"/>
              <a:t>‹#›</a:t>
            </a:fld>
            <a:endParaRPr lang="en-US"/>
          </a:p>
        </p:txBody>
      </p:sp>
    </p:spTree>
    <p:extLst>
      <p:ext uri="{BB962C8B-B14F-4D97-AF65-F5344CB8AC3E}">
        <p14:creationId xmlns:p14="http://schemas.microsoft.com/office/powerpoint/2010/main" val="2035265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807FB-6DCB-46C9-8671-2A405BA67B6F}"/>
              </a:ext>
            </a:extLst>
          </p:cNvPr>
          <p:cNvSpPr>
            <a:spLocks noGrp="1"/>
          </p:cNvSpPr>
          <p:nvPr>
            <p:ph type="ctrTitle"/>
          </p:nvPr>
        </p:nvSpPr>
        <p:spPr/>
        <p:txBody>
          <a:bodyPr/>
          <a:lstStyle/>
          <a:p>
            <a:r>
              <a:rPr lang="en-US" dirty="0"/>
              <a:t>Comm 2302</a:t>
            </a:r>
          </a:p>
        </p:txBody>
      </p:sp>
      <p:sp>
        <p:nvSpPr>
          <p:cNvPr id="3" name="Subtitle 2">
            <a:extLst>
              <a:ext uri="{FF2B5EF4-FFF2-40B4-BE49-F238E27FC236}">
                <a16:creationId xmlns:a16="http://schemas.microsoft.com/office/drawing/2014/main" id="{EA10B939-CA34-49D7-9F5A-6D69F439E196}"/>
              </a:ext>
            </a:extLst>
          </p:cNvPr>
          <p:cNvSpPr>
            <a:spLocks noGrp="1"/>
          </p:cNvSpPr>
          <p:nvPr>
            <p:ph type="subTitle" idx="1"/>
          </p:nvPr>
        </p:nvSpPr>
        <p:spPr/>
        <p:txBody>
          <a:bodyPr/>
          <a:lstStyle/>
          <a:p>
            <a:r>
              <a:rPr lang="en-US" dirty="0"/>
              <a:t>3-25-2020</a:t>
            </a:r>
          </a:p>
        </p:txBody>
      </p:sp>
    </p:spTree>
    <p:extLst>
      <p:ext uri="{BB962C8B-B14F-4D97-AF65-F5344CB8AC3E}">
        <p14:creationId xmlns:p14="http://schemas.microsoft.com/office/powerpoint/2010/main" val="3667627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F6C20-83B5-499B-8095-F1E3256C6B3F}"/>
              </a:ext>
            </a:extLst>
          </p:cNvPr>
          <p:cNvSpPr>
            <a:spLocks noGrp="1"/>
          </p:cNvSpPr>
          <p:nvPr>
            <p:ph type="title"/>
          </p:nvPr>
        </p:nvSpPr>
        <p:spPr/>
        <p:txBody>
          <a:bodyPr/>
          <a:lstStyle/>
          <a:p>
            <a:r>
              <a:rPr lang="en-US" dirty="0"/>
              <a:t>Great Feedback Comments from Monday</a:t>
            </a:r>
          </a:p>
        </p:txBody>
      </p:sp>
      <p:sp>
        <p:nvSpPr>
          <p:cNvPr id="3" name="Content Placeholder 2">
            <a:extLst>
              <a:ext uri="{FF2B5EF4-FFF2-40B4-BE49-F238E27FC236}">
                <a16:creationId xmlns:a16="http://schemas.microsoft.com/office/drawing/2014/main" id="{B7C72ACE-E418-4AD8-B416-EB66EC7678AC}"/>
              </a:ext>
            </a:extLst>
          </p:cNvPr>
          <p:cNvSpPr>
            <a:spLocks noGrp="1"/>
          </p:cNvSpPr>
          <p:nvPr>
            <p:ph idx="1"/>
          </p:nvPr>
        </p:nvSpPr>
        <p:spPr/>
        <p:txBody>
          <a:bodyPr>
            <a:normAutofit lnSpcReduction="10000"/>
          </a:bodyPr>
          <a:lstStyle/>
          <a:p>
            <a:r>
              <a:rPr lang="en-US" dirty="0"/>
              <a:t>We will go over Paper 1, if you have any specific questions, unmute and ask or type in chat</a:t>
            </a:r>
          </a:p>
          <a:p>
            <a:r>
              <a:rPr lang="en-US" dirty="0"/>
              <a:t>I will go over syllabus for the rest of the semester</a:t>
            </a:r>
          </a:p>
          <a:p>
            <a:r>
              <a:rPr lang="en-US" dirty="0"/>
              <a:t>For video project, you don’t have to use Adobe, you can use iMovie or anything you’re more comfortable with</a:t>
            </a:r>
          </a:p>
          <a:p>
            <a:r>
              <a:rPr lang="en-US" dirty="0"/>
              <a:t>I will keep emailing out our agenda through Tlearn about an hour before class, let me know if I should move it even earlier, I will email any important news through Tlearn as soon as I get it</a:t>
            </a:r>
          </a:p>
          <a:p>
            <a:r>
              <a:rPr lang="en-US" dirty="0"/>
              <a:t>Disable your video if your connection is spotty, if your connection crashes, just check our WordPress</a:t>
            </a:r>
          </a:p>
        </p:txBody>
      </p:sp>
    </p:spTree>
    <p:extLst>
      <p:ext uri="{BB962C8B-B14F-4D97-AF65-F5344CB8AC3E}">
        <p14:creationId xmlns:p14="http://schemas.microsoft.com/office/powerpoint/2010/main" val="3385186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20945-8F12-4AD4-A40C-778F8BFBA514}"/>
              </a:ext>
            </a:extLst>
          </p:cNvPr>
          <p:cNvSpPr>
            <a:spLocks noGrp="1"/>
          </p:cNvSpPr>
          <p:nvPr>
            <p:ph type="title"/>
          </p:nvPr>
        </p:nvSpPr>
        <p:spPr/>
        <p:txBody>
          <a:bodyPr/>
          <a:lstStyle/>
          <a:p>
            <a:r>
              <a:rPr lang="en-US" dirty="0"/>
              <a:t>More feedback</a:t>
            </a:r>
          </a:p>
        </p:txBody>
      </p:sp>
      <p:sp>
        <p:nvSpPr>
          <p:cNvPr id="3" name="Content Placeholder 2">
            <a:extLst>
              <a:ext uri="{FF2B5EF4-FFF2-40B4-BE49-F238E27FC236}">
                <a16:creationId xmlns:a16="http://schemas.microsoft.com/office/drawing/2014/main" id="{6BB36D90-1576-4F2E-A5BB-6FBD8556953E}"/>
              </a:ext>
            </a:extLst>
          </p:cNvPr>
          <p:cNvSpPr>
            <a:spLocks noGrp="1"/>
          </p:cNvSpPr>
          <p:nvPr>
            <p:ph idx="1"/>
          </p:nvPr>
        </p:nvSpPr>
        <p:spPr/>
        <p:txBody>
          <a:bodyPr>
            <a:normAutofit lnSpcReduction="10000"/>
          </a:bodyPr>
          <a:lstStyle/>
          <a:p>
            <a:r>
              <a:rPr lang="en-US" dirty="0"/>
              <a:t>So many students from California, if you share local news let us know</a:t>
            </a:r>
          </a:p>
          <a:p>
            <a:r>
              <a:rPr lang="en-US" dirty="0"/>
              <a:t>If you have possible suggestions to make our class even more interactive let me know, let me know what other professors are doing that you like and dislike on zoom</a:t>
            </a:r>
          </a:p>
          <a:p>
            <a:r>
              <a:rPr lang="en-US" dirty="0"/>
              <a:t>Zoom distractions, some tips from doing this before, tell other people in your house your schedule, maybe even post it somewhere so they know not to bother you, headphones if outside noises will distract you, they are working on the house next door so I use a headset</a:t>
            </a:r>
          </a:p>
          <a:p>
            <a:r>
              <a:rPr lang="en-US" dirty="0"/>
              <a:t>In today’s activity if there’s something important you want to share with everyone just point it out, that’s what I want the activity to do, let us share important information and talk about it</a:t>
            </a:r>
          </a:p>
        </p:txBody>
      </p:sp>
    </p:spTree>
    <p:extLst>
      <p:ext uri="{BB962C8B-B14F-4D97-AF65-F5344CB8AC3E}">
        <p14:creationId xmlns:p14="http://schemas.microsoft.com/office/powerpoint/2010/main" val="1467274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8CE7C-1DFD-4812-A130-F75DE15C70E8}"/>
              </a:ext>
            </a:extLst>
          </p:cNvPr>
          <p:cNvSpPr>
            <a:spLocks noGrp="1"/>
          </p:cNvSpPr>
          <p:nvPr>
            <p:ph type="title"/>
          </p:nvPr>
        </p:nvSpPr>
        <p:spPr/>
        <p:txBody>
          <a:bodyPr/>
          <a:lstStyle/>
          <a:p>
            <a:r>
              <a:rPr lang="en-US" dirty="0"/>
              <a:t>Components of Genre</a:t>
            </a:r>
          </a:p>
        </p:txBody>
      </p:sp>
      <p:sp>
        <p:nvSpPr>
          <p:cNvPr id="3" name="Content Placeholder 2">
            <a:extLst>
              <a:ext uri="{FF2B5EF4-FFF2-40B4-BE49-F238E27FC236}">
                <a16:creationId xmlns:a16="http://schemas.microsoft.com/office/drawing/2014/main" id="{CE25E57E-0C46-4D83-AF56-4B2350B2A9FA}"/>
              </a:ext>
            </a:extLst>
          </p:cNvPr>
          <p:cNvSpPr>
            <a:spLocks noGrp="1"/>
          </p:cNvSpPr>
          <p:nvPr>
            <p:ph idx="1"/>
          </p:nvPr>
        </p:nvSpPr>
        <p:spPr/>
        <p:txBody>
          <a:bodyPr/>
          <a:lstStyle/>
          <a:p>
            <a:r>
              <a:rPr lang="en-US" dirty="0"/>
              <a:t>Just French for type or kind</a:t>
            </a:r>
          </a:p>
          <a:p>
            <a:r>
              <a:rPr lang="en-US" dirty="0"/>
              <a:t>All media from a certain country Japan or Britain</a:t>
            </a:r>
          </a:p>
          <a:p>
            <a:r>
              <a:rPr lang="en-US" dirty="0"/>
              <a:t>Everything on a certain channel, a Netflix show</a:t>
            </a:r>
          </a:p>
          <a:p>
            <a:r>
              <a:rPr lang="en-US" dirty="0"/>
              <a:t>Have internally consistent expectations to share</a:t>
            </a:r>
          </a:p>
          <a:p>
            <a:r>
              <a:rPr lang="en-US" dirty="0"/>
              <a:t>Shonda Rhimes, Greys Anatomy, Scandal</a:t>
            </a:r>
          </a:p>
          <a:p>
            <a:r>
              <a:rPr lang="en-US" dirty="0"/>
              <a:t>Formulas such as hospital or police procedurals</a:t>
            </a:r>
          </a:p>
          <a:p>
            <a:r>
              <a:rPr lang="en-US" dirty="0"/>
              <a:t>Law and Order Formula, dead woman, 3 suspects, small twist, detection, then courthouse, suspect guilty </a:t>
            </a:r>
          </a:p>
        </p:txBody>
      </p:sp>
    </p:spTree>
    <p:extLst>
      <p:ext uri="{BB962C8B-B14F-4D97-AF65-F5344CB8AC3E}">
        <p14:creationId xmlns:p14="http://schemas.microsoft.com/office/powerpoint/2010/main" val="1195663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9BA64-E6E3-4B64-83E6-399EE159DFF1}"/>
              </a:ext>
            </a:extLst>
          </p:cNvPr>
          <p:cNvSpPr>
            <a:spLocks noGrp="1"/>
          </p:cNvSpPr>
          <p:nvPr>
            <p:ph type="title"/>
          </p:nvPr>
        </p:nvSpPr>
        <p:spPr/>
        <p:txBody>
          <a:bodyPr/>
          <a:lstStyle/>
          <a:p>
            <a:r>
              <a:rPr lang="en-US" dirty="0"/>
              <a:t>Genre as a critical tool</a:t>
            </a:r>
          </a:p>
        </p:txBody>
      </p:sp>
      <p:sp>
        <p:nvSpPr>
          <p:cNvPr id="3" name="Content Placeholder 2">
            <a:extLst>
              <a:ext uri="{FF2B5EF4-FFF2-40B4-BE49-F238E27FC236}">
                <a16:creationId xmlns:a16="http://schemas.microsoft.com/office/drawing/2014/main" id="{0E9EB44F-0583-40C2-A09D-A421F52B883C}"/>
              </a:ext>
            </a:extLst>
          </p:cNvPr>
          <p:cNvSpPr>
            <a:spLocks noGrp="1"/>
          </p:cNvSpPr>
          <p:nvPr>
            <p:ph idx="1"/>
          </p:nvPr>
        </p:nvSpPr>
        <p:spPr/>
        <p:txBody>
          <a:bodyPr/>
          <a:lstStyle/>
          <a:p>
            <a:r>
              <a:rPr lang="en-US" dirty="0"/>
              <a:t>Blueprint for media makers, letting them know how to make movies</a:t>
            </a:r>
          </a:p>
          <a:p>
            <a:r>
              <a:rPr lang="en-US" dirty="0"/>
              <a:t>Label for audiences so they know what they’re getting into</a:t>
            </a:r>
          </a:p>
          <a:p>
            <a:r>
              <a:rPr lang="en-US" dirty="0"/>
              <a:t>YouTube recommendations, if you like this video you will probably like this auto play next video</a:t>
            </a:r>
          </a:p>
          <a:p>
            <a:r>
              <a:rPr lang="en-US" dirty="0"/>
              <a:t>Serial Killer shows, are they horror, documentary, ID “murder shows”</a:t>
            </a:r>
          </a:p>
          <a:p>
            <a:r>
              <a:rPr lang="en-US" dirty="0"/>
              <a:t>How other people define a show, shows with elements from multiple </a:t>
            </a:r>
          </a:p>
          <a:p>
            <a:r>
              <a:rPr lang="en-US" dirty="0"/>
              <a:t>How you can create your own way of categorizing or labeling shows</a:t>
            </a:r>
          </a:p>
        </p:txBody>
      </p:sp>
    </p:spTree>
    <p:extLst>
      <p:ext uri="{BB962C8B-B14F-4D97-AF65-F5344CB8AC3E}">
        <p14:creationId xmlns:p14="http://schemas.microsoft.com/office/powerpoint/2010/main" val="428592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0E568-CDA7-4601-AA5E-FE9CF365A69C}"/>
              </a:ext>
            </a:extLst>
          </p:cNvPr>
          <p:cNvSpPr>
            <a:spLocks noGrp="1"/>
          </p:cNvSpPr>
          <p:nvPr>
            <p:ph type="title"/>
          </p:nvPr>
        </p:nvSpPr>
        <p:spPr/>
        <p:txBody>
          <a:bodyPr/>
          <a:lstStyle/>
          <a:p>
            <a:r>
              <a:rPr lang="en-US" dirty="0"/>
              <a:t>Production Trend</a:t>
            </a:r>
          </a:p>
        </p:txBody>
      </p:sp>
      <p:sp>
        <p:nvSpPr>
          <p:cNvPr id="3" name="Content Placeholder 2">
            <a:extLst>
              <a:ext uri="{FF2B5EF4-FFF2-40B4-BE49-F238E27FC236}">
                <a16:creationId xmlns:a16="http://schemas.microsoft.com/office/drawing/2014/main" id="{8D08372A-25DD-4744-8090-E68394353704}"/>
              </a:ext>
            </a:extLst>
          </p:cNvPr>
          <p:cNvSpPr>
            <a:spLocks noGrp="1"/>
          </p:cNvSpPr>
          <p:nvPr>
            <p:ph idx="1"/>
          </p:nvPr>
        </p:nvSpPr>
        <p:spPr/>
        <p:txBody>
          <a:bodyPr>
            <a:normAutofit lnSpcReduction="10000"/>
          </a:bodyPr>
          <a:lstStyle/>
          <a:p>
            <a:r>
              <a:rPr lang="en-US" dirty="0"/>
              <a:t>Musical genre, La </a:t>
            </a:r>
            <a:r>
              <a:rPr lang="en-US" dirty="0" err="1"/>
              <a:t>La</a:t>
            </a:r>
            <a:r>
              <a:rPr lang="en-US" dirty="0"/>
              <a:t> Land</a:t>
            </a:r>
          </a:p>
          <a:p>
            <a:r>
              <a:rPr lang="en-US" dirty="0"/>
              <a:t>Blockbuster, or Tentpole movies, MCU, Bond, Mission Impossible, Resident Evil </a:t>
            </a:r>
          </a:p>
          <a:p>
            <a:r>
              <a:rPr lang="en-US" dirty="0"/>
              <a:t>What you think of as trash TV or guilty pleasure, Love is Blind, the Bachelor, the Bachelorette, no offense</a:t>
            </a:r>
          </a:p>
          <a:p>
            <a:r>
              <a:rPr lang="en-US" dirty="0"/>
              <a:t>Think of the audience who call a show great too</a:t>
            </a:r>
          </a:p>
          <a:p>
            <a:r>
              <a:rPr lang="en-US" dirty="0"/>
              <a:t>Are the critics mainly older white guys, they might only like older white guy heroes, Breaking Bad, Sopranos, the Wire</a:t>
            </a:r>
          </a:p>
          <a:p>
            <a:r>
              <a:rPr lang="en-US" dirty="0"/>
              <a:t>Fewer women centered shows or LGBTQ themed shows, Madam Secretary, L Word Next Gen, Euphoria, Big Little Lies</a:t>
            </a:r>
          </a:p>
        </p:txBody>
      </p:sp>
    </p:spTree>
    <p:extLst>
      <p:ext uri="{BB962C8B-B14F-4D97-AF65-F5344CB8AC3E}">
        <p14:creationId xmlns:p14="http://schemas.microsoft.com/office/powerpoint/2010/main" val="2758548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D91AD-FBF3-40A0-89D4-CA8280EC75B1}"/>
              </a:ext>
            </a:extLst>
          </p:cNvPr>
          <p:cNvSpPr>
            <a:spLocks noGrp="1"/>
          </p:cNvSpPr>
          <p:nvPr>
            <p:ph type="title"/>
          </p:nvPr>
        </p:nvSpPr>
        <p:spPr/>
        <p:txBody>
          <a:bodyPr/>
          <a:lstStyle/>
          <a:p>
            <a:r>
              <a:rPr lang="en-US" dirty="0"/>
              <a:t>Blog Posts</a:t>
            </a:r>
          </a:p>
        </p:txBody>
      </p:sp>
      <p:sp>
        <p:nvSpPr>
          <p:cNvPr id="3" name="Content Placeholder 2">
            <a:extLst>
              <a:ext uri="{FF2B5EF4-FFF2-40B4-BE49-F238E27FC236}">
                <a16:creationId xmlns:a16="http://schemas.microsoft.com/office/drawing/2014/main" id="{8EBFD428-F109-481A-BC55-AA15C0CD0257}"/>
              </a:ext>
            </a:extLst>
          </p:cNvPr>
          <p:cNvSpPr>
            <a:spLocks noGrp="1"/>
          </p:cNvSpPr>
          <p:nvPr>
            <p:ph idx="1"/>
          </p:nvPr>
        </p:nvSpPr>
        <p:spPr/>
        <p:txBody>
          <a:bodyPr/>
          <a:lstStyle/>
          <a:p>
            <a:r>
              <a:rPr lang="en-US" dirty="0"/>
              <a:t>Emma F</a:t>
            </a:r>
          </a:p>
          <a:p>
            <a:r>
              <a:rPr lang="en-US" dirty="0"/>
              <a:t>Sydney</a:t>
            </a:r>
          </a:p>
          <a:p>
            <a:r>
              <a:rPr lang="en-US" dirty="0"/>
              <a:t>Luke</a:t>
            </a:r>
          </a:p>
          <a:p>
            <a:r>
              <a:rPr lang="en-US" dirty="0" err="1"/>
              <a:t>Jacy</a:t>
            </a:r>
            <a:endParaRPr lang="en-US" dirty="0"/>
          </a:p>
          <a:p>
            <a:r>
              <a:rPr lang="en-US" dirty="0"/>
              <a:t>Cal</a:t>
            </a:r>
          </a:p>
          <a:p>
            <a:r>
              <a:rPr lang="en-US" dirty="0"/>
              <a:t>Beau</a:t>
            </a:r>
          </a:p>
        </p:txBody>
      </p:sp>
    </p:spTree>
    <p:extLst>
      <p:ext uri="{BB962C8B-B14F-4D97-AF65-F5344CB8AC3E}">
        <p14:creationId xmlns:p14="http://schemas.microsoft.com/office/powerpoint/2010/main" val="319388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13DA2-E900-4A76-B1D8-D77FF08C70B5}"/>
              </a:ext>
            </a:extLst>
          </p:cNvPr>
          <p:cNvSpPr>
            <a:spLocks noGrp="1"/>
          </p:cNvSpPr>
          <p:nvPr>
            <p:ph type="title"/>
          </p:nvPr>
        </p:nvSpPr>
        <p:spPr/>
        <p:txBody>
          <a:bodyPr/>
          <a:lstStyle/>
          <a:p>
            <a:r>
              <a:rPr lang="en-US" dirty="0"/>
              <a:t>Activity (Post to WordPress as comment)</a:t>
            </a:r>
          </a:p>
        </p:txBody>
      </p:sp>
      <p:sp>
        <p:nvSpPr>
          <p:cNvPr id="3" name="Content Placeholder 2">
            <a:extLst>
              <a:ext uri="{FF2B5EF4-FFF2-40B4-BE49-F238E27FC236}">
                <a16:creationId xmlns:a16="http://schemas.microsoft.com/office/drawing/2014/main" id="{829C2B06-5560-48A6-94CE-89A234B7EF39}"/>
              </a:ext>
            </a:extLst>
          </p:cNvPr>
          <p:cNvSpPr>
            <a:spLocks noGrp="1"/>
          </p:cNvSpPr>
          <p:nvPr>
            <p:ph idx="1"/>
          </p:nvPr>
        </p:nvSpPr>
        <p:spPr/>
        <p:txBody>
          <a:bodyPr>
            <a:normAutofit fontScale="92500" lnSpcReduction="10000"/>
          </a:bodyPr>
          <a:lstStyle/>
          <a:p>
            <a:r>
              <a:rPr lang="en-US" dirty="0"/>
              <a:t>Find a piece of media COVID related</a:t>
            </a:r>
          </a:p>
          <a:p>
            <a:r>
              <a:rPr lang="en-US" dirty="0"/>
              <a:t>If you have to give it a genre, describe what the genre is</a:t>
            </a:r>
          </a:p>
          <a:p>
            <a:r>
              <a:rPr lang="en-US" dirty="0"/>
              <a:t>What other content would it </a:t>
            </a:r>
            <a:r>
              <a:rPr lang="en-US" b="1" dirty="0"/>
              <a:t>include</a:t>
            </a:r>
            <a:r>
              <a:rPr lang="en-US" dirty="0"/>
              <a:t> or </a:t>
            </a:r>
            <a:r>
              <a:rPr lang="en-US" b="1" dirty="0"/>
              <a:t>not include</a:t>
            </a:r>
          </a:p>
          <a:p>
            <a:r>
              <a:rPr lang="en-US" dirty="0"/>
              <a:t>Include examples of other similar content in the same genre</a:t>
            </a:r>
          </a:p>
          <a:p>
            <a:endParaRPr lang="en-US" dirty="0"/>
          </a:p>
          <a:p>
            <a:r>
              <a:rPr lang="en-US" dirty="0"/>
              <a:t>For example, pushup </a:t>
            </a:r>
            <a:r>
              <a:rPr lang="en-US" b="1" dirty="0"/>
              <a:t>challenge</a:t>
            </a:r>
          </a:p>
          <a:p>
            <a:r>
              <a:rPr lang="en-US" dirty="0"/>
              <a:t>IG or social in general, similar to ice bucket challenges, for a good cause maybe to raise awareness, but might have blowback, wasting TP</a:t>
            </a:r>
          </a:p>
          <a:p>
            <a:r>
              <a:rPr lang="en-US" dirty="0"/>
              <a:t>See X do X genre</a:t>
            </a:r>
          </a:p>
          <a:p>
            <a:r>
              <a:rPr lang="en-US" dirty="0"/>
              <a:t>Other examples, see a dog post a dog, </a:t>
            </a:r>
            <a:r>
              <a:rPr lang="en-US" dirty="0" err="1"/>
              <a:t>tp</a:t>
            </a:r>
            <a:r>
              <a:rPr lang="en-US" dirty="0"/>
              <a:t> keep up challenges, </a:t>
            </a:r>
            <a:r>
              <a:rPr lang="en-US" dirty="0" err="1"/>
              <a:t>etc</a:t>
            </a:r>
            <a:endParaRPr lang="en-US" dirty="0"/>
          </a:p>
        </p:txBody>
      </p:sp>
    </p:spTree>
    <p:extLst>
      <p:ext uri="{BB962C8B-B14F-4D97-AF65-F5344CB8AC3E}">
        <p14:creationId xmlns:p14="http://schemas.microsoft.com/office/powerpoint/2010/main" val="2267155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473BB-0F2C-4DF2-B3F1-185A58804AF8}"/>
              </a:ext>
            </a:extLst>
          </p:cNvPr>
          <p:cNvSpPr>
            <a:spLocks noGrp="1"/>
          </p:cNvSpPr>
          <p:nvPr>
            <p:ph type="title"/>
          </p:nvPr>
        </p:nvSpPr>
        <p:spPr/>
        <p:txBody>
          <a:bodyPr/>
          <a:lstStyle/>
          <a:p>
            <a:r>
              <a:rPr lang="en-US" dirty="0"/>
              <a:t>Other examples</a:t>
            </a:r>
          </a:p>
        </p:txBody>
      </p:sp>
      <p:sp>
        <p:nvSpPr>
          <p:cNvPr id="3" name="Content Placeholder 2">
            <a:extLst>
              <a:ext uri="{FF2B5EF4-FFF2-40B4-BE49-F238E27FC236}">
                <a16:creationId xmlns:a16="http://schemas.microsoft.com/office/drawing/2014/main" id="{C03E505A-171A-4FD1-8896-5AB854524FD3}"/>
              </a:ext>
            </a:extLst>
          </p:cNvPr>
          <p:cNvSpPr>
            <a:spLocks noGrp="1"/>
          </p:cNvSpPr>
          <p:nvPr>
            <p:ph idx="1"/>
          </p:nvPr>
        </p:nvSpPr>
        <p:spPr/>
        <p:txBody>
          <a:bodyPr>
            <a:normAutofit lnSpcReduction="10000"/>
          </a:bodyPr>
          <a:lstStyle/>
          <a:p>
            <a:r>
              <a:rPr lang="en-US" dirty="0"/>
              <a:t>Mysantonio.com genre of </a:t>
            </a:r>
            <a:r>
              <a:rPr lang="en-US" b="1" dirty="0"/>
              <a:t>local news</a:t>
            </a:r>
          </a:p>
          <a:p>
            <a:r>
              <a:rPr lang="en-US" dirty="0"/>
              <a:t>Mayoral news, stay home, work safe</a:t>
            </a:r>
          </a:p>
          <a:p>
            <a:r>
              <a:rPr lang="en-US" dirty="0"/>
              <a:t>How some restaurants are turning into grocery stories</a:t>
            </a:r>
          </a:p>
          <a:p>
            <a:r>
              <a:rPr lang="en-US" dirty="0"/>
              <a:t>HEB product limits to protect supply chain</a:t>
            </a:r>
          </a:p>
          <a:p>
            <a:r>
              <a:rPr lang="en-US" dirty="0"/>
              <a:t>Thinking about ordering groceries, from where and when</a:t>
            </a:r>
          </a:p>
          <a:p>
            <a:endParaRPr lang="en-US" dirty="0"/>
          </a:p>
          <a:p>
            <a:r>
              <a:rPr lang="en-US" dirty="0"/>
              <a:t>Hyper local news that only people in a certain area will care about.</a:t>
            </a:r>
          </a:p>
          <a:p>
            <a:r>
              <a:rPr lang="en-US" dirty="0"/>
              <a:t>Sometimes hard to keep straight with seeing news from UK, NYC, California, or even local news from a few days ago </a:t>
            </a:r>
          </a:p>
        </p:txBody>
      </p:sp>
    </p:spTree>
    <p:extLst>
      <p:ext uri="{BB962C8B-B14F-4D97-AF65-F5344CB8AC3E}">
        <p14:creationId xmlns:p14="http://schemas.microsoft.com/office/powerpoint/2010/main" val="21971677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698</Words>
  <Application>Microsoft Office PowerPoint</Application>
  <PresentationFormat>Widescreen</PresentationFormat>
  <Paragraphs>61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Comm 2302</vt:lpstr>
      <vt:lpstr>Great Feedback Comments from Monday</vt:lpstr>
      <vt:lpstr>More feedback</vt:lpstr>
      <vt:lpstr>Components of Genre</vt:lpstr>
      <vt:lpstr>Genre as a critical tool</vt:lpstr>
      <vt:lpstr>Production Trend</vt:lpstr>
      <vt:lpstr>Blog Posts</vt:lpstr>
      <vt:lpstr>Activity (Post to WordPress as comment)</vt:lpstr>
      <vt:lpstr>Other examples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 2302</dc:title>
  <dc:creator>Jacob Sanchez</dc:creator>
  <cp:lastModifiedBy>Jacob Sanchez</cp:lastModifiedBy>
  <cp:revision>5</cp:revision>
  <dcterms:created xsi:type="dcterms:W3CDTF">2020-03-25T02:32:31Z</dcterms:created>
  <dcterms:modified xsi:type="dcterms:W3CDTF">2020-03-25T03:31:20Z</dcterms:modified>
</cp:coreProperties>
</file>