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9A96F-68F2-49A2-AADE-002C132DB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A57A0-6CF1-4579-9C2E-E4665945A4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7B58F6-6450-4762-A04A-F3FF6AD3F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2103-F5D7-4F53-BAF5-DCAB878C520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2AE24-F1A6-4362-9CB0-D4007B4D7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6DA30-202A-4146-B1AF-8A35B8E90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4781E-9D29-43FC-86E2-864BE9E1A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096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6A60E-A1BA-4249-B3AC-9940F2BC9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1F8AE-1D59-49C3-AE25-B56202E8B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176901-88D7-4458-8567-6C7CAF5CD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2103-F5D7-4F53-BAF5-DCAB878C520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C27CC-5A65-4686-99D8-E4041F1AC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63FF1-23F9-4ADE-8757-66FF0CD1D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4781E-9D29-43FC-86E2-864BE9E1A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348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D58D4-ABBF-42E1-8AD8-82FD96BFF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AC074B-4EE2-4C63-A005-7FC0EB11D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CEA57-EB70-4D96-97DF-9B67A111A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2103-F5D7-4F53-BAF5-DCAB878C520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771BA4-E048-491C-B50E-9669F630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296CC-BE4B-4D50-AE9A-1CD8930B9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4781E-9D29-43FC-86E2-864BE9E1A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75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26370-E492-469B-AAE7-5139349B8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43159-D7DF-4A5B-8C96-2A6F5022BE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FECC52-90AE-4198-BE11-31B78584C5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D3EF6-E174-4FAD-BD5B-9615794C4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2103-F5D7-4F53-BAF5-DCAB878C520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1F1654-44FA-4575-9D63-196CC19C6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C5F9B7-B5FE-4AE3-B2D8-5F3041991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4781E-9D29-43FC-86E2-864BE9E1A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85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F8339-BC60-42FA-AF6A-0E877A7C8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05AB5-DEE5-4986-95C8-5DBE49850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1987E8-86D3-4F4E-99A2-F173B43F9B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AEE2F2-3AA8-4221-BEF1-B55EEC761D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AB7D05-2693-43C5-9379-6A6C8EDC82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CE7499-E5FE-46CB-AFBB-5028D0A11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2103-F5D7-4F53-BAF5-DCAB878C520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0CF4B-FD56-476D-897E-FC8E90626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7F3CF0-FD9D-49FA-B04E-4B76863C9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4781E-9D29-43FC-86E2-864BE9E1A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3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8FF4F-237F-4BA3-A104-B865E62A1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A6760F-D04E-4498-90E8-CD35B75A6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2103-F5D7-4F53-BAF5-DCAB878C520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093045-0370-47F5-B758-B0045539B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CC27DA-5135-4B47-AD32-2C7AC257F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4781E-9D29-43FC-86E2-864BE9E1A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82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9725BB-7CD8-4F16-B3EC-4C0728F0B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2103-F5D7-4F53-BAF5-DCAB878C520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7FEA5-589B-4B8E-BF1F-3F9827650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518017-10DD-4342-A854-AD3284907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4781E-9D29-43FC-86E2-864BE9E1A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67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8CF79-83C6-4D60-888B-73EFDBFE2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DD961-A7E5-4351-AD9A-C01D0D902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5F87E-3BAB-4EC6-89AD-1EBC60CAF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436D8-7A72-4EAD-8285-11AAC4642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2103-F5D7-4F53-BAF5-DCAB878C520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63FD44-754B-46C2-A1A3-23BA7872D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AA53B-45FD-470B-8784-A019811A7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4781E-9D29-43FC-86E2-864BE9E1A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669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FD3E5-19F1-46B4-B700-EAA8449F1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412A95-0CD0-4820-BDA8-143FDFF259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57A0C-0A61-4DC8-B404-B55C1FB49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1B6E0D-626C-4752-829C-BC00089AB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2103-F5D7-4F53-BAF5-DCAB878C520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64CDED-C877-4637-99A2-0BD041F93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C5397-CCB0-4FF5-B870-FFC91368B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4781E-9D29-43FC-86E2-864BE9E1A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06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9AC6D-ACFB-4418-BEE1-BC55A40F6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4AD3AF-D2BE-4625-9549-D6FBDF1AE6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56CF3-EE37-4F6A-BB8B-3E03F192C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2103-F5D7-4F53-BAF5-DCAB878C520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6805F-6452-4232-88B5-F5041797D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41A5F-7DE0-48A8-8236-DDD14B2E7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4781E-9D29-43FC-86E2-864BE9E1A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7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B8FAEC-EE79-4E1B-B184-90A492C16F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9EA960-9A55-42D6-8F0E-A65A8AA3D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16A39-84A9-444D-B960-8C4530051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2103-F5D7-4F53-BAF5-DCAB878C520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A2E84-B40F-4866-9FBD-F32F66A0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E5B9E-478C-4B44-8F8D-608611A87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4781E-9D29-43FC-86E2-864BE9E1A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80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C5460D-E63B-4D09-B87A-130D964FC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D0C40-E9A0-4DC1-A7EA-9B8635B41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B0558-0CB9-4215-9B33-B4AAC7CAA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F2103-F5D7-4F53-BAF5-DCAB878C520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B4439-9076-4F05-9043-6340123DD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9A23D-EA59-4345-A7E7-4E55DC2C5D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4781E-9D29-43FC-86E2-864BE9E1A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3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QnKGXHbgMA" TargetMode="External"/><Relationship Id="rId2" Type="http://schemas.openxmlformats.org/officeDocument/2006/relationships/hyperlink" Target="https://archive.nerdist.com/the-top-10-best-recut-movie-trailer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K1SibpHD0Oc" TargetMode="External"/><Relationship Id="rId4" Type="http://schemas.openxmlformats.org/officeDocument/2006/relationships/hyperlink" Target="https://www.youtube.com/watch?v=OAH0MoAv2CI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722EB-3628-4977-B6B3-A069527F42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6F5EE9-374E-4C57-9F20-D7112F7B51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3-23-2020</a:t>
            </a:r>
          </a:p>
        </p:txBody>
      </p:sp>
    </p:spTree>
    <p:extLst>
      <p:ext uri="{BB962C8B-B14F-4D97-AF65-F5344CB8AC3E}">
        <p14:creationId xmlns:p14="http://schemas.microsoft.com/office/powerpoint/2010/main" val="2311512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D5E05-118B-4412-9E52-CAECD42EC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Introductory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C8E6A-4A95-46D2-8BB0-2F00CC08A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Details from last faculty meeting</a:t>
            </a:r>
          </a:p>
          <a:p>
            <a:r>
              <a:rPr lang="en-US" dirty="0"/>
              <a:t>Technology problems</a:t>
            </a:r>
          </a:p>
          <a:p>
            <a:r>
              <a:rPr lang="en-US" dirty="0"/>
              <a:t>Grading and Pass/Fail</a:t>
            </a:r>
          </a:p>
          <a:p>
            <a:r>
              <a:rPr lang="en-US" dirty="0"/>
              <a:t>How we will do the rest of the projects, videos.</a:t>
            </a:r>
          </a:p>
          <a:p>
            <a:r>
              <a:rPr lang="en-US" dirty="0"/>
              <a:t>Plan for class</a:t>
            </a:r>
          </a:p>
          <a:p>
            <a:r>
              <a:rPr lang="en-US" dirty="0"/>
              <a:t>Lecture, questions in chat</a:t>
            </a:r>
          </a:p>
          <a:p>
            <a:r>
              <a:rPr lang="en-US" dirty="0"/>
              <a:t>Blog post presentations through zoom, make sure you test your mic</a:t>
            </a:r>
          </a:p>
          <a:p>
            <a:r>
              <a:rPr lang="en-US" dirty="0"/>
              <a:t>Activity, due to </a:t>
            </a:r>
            <a:r>
              <a:rPr lang="en-US" dirty="0" err="1"/>
              <a:t>wordpress</a:t>
            </a:r>
            <a:r>
              <a:rPr lang="en-US" dirty="0"/>
              <a:t> as a comment by the end of class</a:t>
            </a:r>
          </a:p>
        </p:txBody>
      </p:sp>
    </p:spTree>
    <p:extLst>
      <p:ext uri="{BB962C8B-B14F-4D97-AF65-F5344CB8AC3E}">
        <p14:creationId xmlns:p14="http://schemas.microsoft.com/office/powerpoint/2010/main" val="1020568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examples of genre, shot, transition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https://archive.nerdist.com/the-top-10-best-recut-movie-trailers/</a:t>
            </a:r>
            <a:br>
              <a:rPr lang="en-US" dirty="0"/>
            </a:br>
            <a:r>
              <a:rPr lang="en-US" dirty="0"/>
              <a:t>Movie Trailer Genre remix</a:t>
            </a:r>
          </a:p>
          <a:p>
            <a:r>
              <a:rPr lang="en-US" dirty="0">
                <a:hlinkClick r:id="rId3"/>
              </a:rPr>
              <a:t>https://www.youtube.com/watch?v=gQnKGXHbgMA</a:t>
            </a:r>
            <a:br>
              <a:rPr lang="en-US" dirty="0"/>
            </a:br>
            <a:r>
              <a:rPr lang="en-US" dirty="0"/>
              <a:t>Types of shots until 7:15</a:t>
            </a:r>
          </a:p>
          <a:p>
            <a:r>
              <a:rPr lang="en-US" dirty="0">
                <a:hlinkClick r:id="rId4"/>
              </a:rPr>
              <a:t>https://www.youtube.com/watch?v=OAH0MoAv2CI</a:t>
            </a:r>
            <a:endParaRPr lang="en-US" dirty="0"/>
          </a:p>
          <a:p>
            <a:r>
              <a:rPr lang="en-US" dirty="0"/>
              <a:t>Types of transitions starting at 3:55</a:t>
            </a:r>
          </a:p>
          <a:p>
            <a:r>
              <a:rPr lang="en-US" dirty="0">
                <a:hlinkClick r:id="rId5"/>
              </a:rPr>
              <a:t>https://www.youtube.com/watch?v=K1SibpHD0Oc</a:t>
            </a:r>
            <a:endParaRPr lang="en-US" dirty="0"/>
          </a:p>
          <a:p>
            <a:r>
              <a:rPr lang="en-US" dirty="0"/>
              <a:t>Cinema 2010</a:t>
            </a:r>
          </a:p>
        </p:txBody>
      </p:sp>
    </p:spTree>
    <p:extLst>
      <p:ext uri="{BB962C8B-B14F-4D97-AF65-F5344CB8AC3E}">
        <p14:creationId xmlns:p14="http://schemas.microsoft.com/office/powerpoint/2010/main" val="1560413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Explore connections between audio and video tracks</a:t>
            </a:r>
          </a:p>
          <a:p>
            <a:pPr lvl="1"/>
            <a:r>
              <a:rPr lang="en-US" dirty="0"/>
              <a:t>In Cinema 2012 the song, genre, and cut types, storytelling</a:t>
            </a:r>
          </a:p>
          <a:p>
            <a:pPr lvl="0"/>
            <a:r>
              <a:rPr lang="en-US" dirty="0"/>
              <a:t>Understand the relationship between shot sequence and meaning</a:t>
            </a:r>
          </a:p>
          <a:p>
            <a:pPr lvl="1"/>
            <a:r>
              <a:rPr lang="en-US" dirty="0"/>
              <a:t>Basic guide and what different shots mean</a:t>
            </a:r>
          </a:p>
          <a:p>
            <a:pPr lvl="0"/>
            <a:r>
              <a:rPr lang="en-US" dirty="0"/>
              <a:t>Consider the subtle power of transitions, lighting, framing and music</a:t>
            </a:r>
          </a:p>
          <a:p>
            <a:pPr lvl="1"/>
            <a:r>
              <a:rPr lang="en-US" dirty="0"/>
              <a:t>Transition guide and what it means for the character and story</a:t>
            </a:r>
          </a:p>
          <a:p>
            <a:pPr lvl="0"/>
            <a:r>
              <a:rPr lang="en-US" dirty="0"/>
              <a:t>Reflect on genre characteristics that audiences typically take for granted. </a:t>
            </a:r>
          </a:p>
          <a:p>
            <a:pPr lvl="1"/>
            <a:r>
              <a:rPr lang="en-US" dirty="0"/>
              <a:t>These characteristics become magnified when changed.  (Marry Poppins)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447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547D5-36F3-4419-BE0D-835411648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6F99B-A193-4D48-8757-CACA07352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Marissa</a:t>
            </a:r>
          </a:p>
          <a:p>
            <a:r>
              <a:rPr lang="en-US" dirty="0"/>
              <a:t>Hailey B</a:t>
            </a:r>
          </a:p>
          <a:p>
            <a:r>
              <a:rPr lang="en-US" dirty="0"/>
              <a:t>Andrew</a:t>
            </a:r>
          </a:p>
          <a:p>
            <a:r>
              <a:rPr lang="en-US" dirty="0"/>
              <a:t>Jacob</a:t>
            </a:r>
          </a:p>
          <a:p>
            <a:r>
              <a:rPr lang="en-US" dirty="0" err="1"/>
              <a:t>Cvaiello</a:t>
            </a:r>
            <a:r>
              <a:rPr lang="en-US" dirty="0"/>
              <a:t>, Casey?</a:t>
            </a:r>
          </a:p>
        </p:txBody>
      </p:sp>
    </p:spTree>
    <p:extLst>
      <p:ext uri="{BB962C8B-B14F-4D97-AF65-F5344CB8AC3E}">
        <p14:creationId xmlns:p14="http://schemas.microsoft.com/office/powerpoint/2010/main" val="1945043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3BE8A-5507-41A7-A043-E148F783A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64C14-F0F3-4593-84F0-B4AB5A0FF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Due as a blog comment under today’s Agenda post</a:t>
            </a:r>
          </a:p>
          <a:p>
            <a:r>
              <a:rPr lang="en-US" dirty="0"/>
              <a:t>You’ll see this information on our </a:t>
            </a:r>
            <a:r>
              <a:rPr lang="en-US" dirty="0" err="1"/>
              <a:t>wordpress</a:t>
            </a:r>
            <a:r>
              <a:rPr lang="en-US" dirty="0"/>
              <a:t> agenda too</a:t>
            </a:r>
          </a:p>
          <a:p>
            <a:endParaRPr lang="en-US" dirty="0"/>
          </a:p>
          <a:p>
            <a:r>
              <a:rPr lang="en-US" dirty="0"/>
              <a:t>Write 1 long paragraph answering these questions.</a:t>
            </a:r>
          </a:p>
          <a:p>
            <a:r>
              <a:rPr lang="en-US" dirty="0"/>
              <a:t>Where have you relocated to?</a:t>
            </a:r>
          </a:p>
          <a:p>
            <a:r>
              <a:rPr lang="en-US" dirty="0"/>
              <a:t>What is your current technology setup for zoom?</a:t>
            </a:r>
          </a:p>
          <a:p>
            <a:r>
              <a:rPr lang="en-US" dirty="0"/>
              <a:t>What are you most worried about in general?</a:t>
            </a:r>
          </a:p>
          <a:p>
            <a:r>
              <a:rPr lang="en-US" dirty="0"/>
              <a:t>How can this class in particular help?</a:t>
            </a:r>
          </a:p>
        </p:txBody>
      </p:sp>
    </p:spTree>
    <p:extLst>
      <p:ext uri="{BB962C8B-B14F-4D97-AF65-F5344CB8AC3E}">
        <p14:creationId xmlns:p14="http://schemas.microsoft.com/office/powerpoint/2010/main" val="2054351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290</Words>
  <Application>Microsoft Office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Comm 2302</vt:lpstr>
      <vt:lpstr>Introductory notes</vt:lpstr>
      <vt:lpstr>Video examples of genre, shot, transition</vt:lpstr>
      <vt:lpstr>Video Project</vt:lpstr>
      <vt:lpstr>Blog Posts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</dc:title>
  <dc:creator>Jacob Sanchez</dc:creator>
  <cp:lastModifiedBy>Jacob Sanchez</cp:lastModifiedBy>
  <cp:revision>2</cp:revision>
  <dcterms:created xsi:type="dcterms:W3CDTF">2020-03-23T16:02:07Z</dcterms:created>
  <dcterms:modified xsi:type="dcterms:W3CDTF">2020-03-23T16:14:56Z</dcterms:modified>
</cp:coreProperties>
</file>