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3" r:id="rId4"/>
    <p:sldId id="257" r:id="rId5"/>
    <p:sldId id="259" r:id="rId6"/>
    <p:sldId id="264" r:id="rId7"/>
    <p:sldId id="265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5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A1B3C-91D1-443B-9846-A93B9B2EAE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33F1CA-55F4-4AC2-BD59-BDE4E03C4B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969E6F-05A9-48C2-B43E-212782608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2204-E9C9-44CE-BA5B-FAE2DF2CC24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E195CD-9617-4030-ADF2-50D93C78D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C2AA8-89B0-4CB9-88FD-A50B14A63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5F9C9-0E5C-4B79-A34D-877379095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837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5E318-C075-406F-8844-9726778A3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D5CED-7FB3-4F58-8F1D-447ECBB24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E3C54-535A-4AD5-BCAC-1AFB1A5E3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2204-E9C9-44CE-BA5B-FAE2DF2CC24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78B00-5A8F-4247-9BFA-42DA4AD0F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DEE40F-F4B8-4100-A093-7641584CC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5F9C9-0E5C-4B79-A34D-877379095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74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D3A3D-99D9-45C3-9027-7DB33F211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8DFB10-C751-441F-9D2C-D21C3217BB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57B1FD-555E-41E0-BF05-E5EC36CDB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2204-E9C9-44CE-BA5B-FAE2DF2CC24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FE37D-F117-4DB9-BC34-53C8F85DA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73131-FE07-408E-872C-DA7CA212A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5F9C9-0E5C-4B79-A34D-877379095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647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46BF6-2ACE-427D-BAB5-76BC94F07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8FC96-EDDF-4D83-8B56-9499689588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D060BE-E41D-4790-AECC-6D02F9E1F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D1CFEF-44B4-4497-9FD1-02E44B0D9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2204-E9C9-44CE-BA5B-FAE2DF2CC24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5ADA86-583A-45A6-A217-69F290485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976F85-B7DD-4CA7-8777-FBFA919DF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5F9C9-0E5C-4B79-A34D-877379095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514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FD4A8-1B29-4A29-8997-1CDAFFF0A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3B2A66-1756-4ED6-B184-5D8B4706D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5D215B-8BF6-4A62-9C80-D68E647DE5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67BE17-AA5D-4E19-87D9-46374DCB7E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72AB8E-D90E-4C2E-9BFF-D8579EF0D4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F864EA-39BD-4867-B391-EADE772FA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2204-E9C9-44CE-BA5B-FAE2DF2CC24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F4010E-C40B-4982-B6B5-E20B9AB3E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7DA564-A05E-4E04-8122-238FECA14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5F9C9-0E5C-4B79-A34D-877379095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771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3032A-730D-401B-949E-69C981BB7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34E176-EE69-4E05-830D-4E0C385DE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2204-E9C9-44CE-BA5B-FAE2DF2CC24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46591-BED3-411A-909E-8FBAAEC90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F4C409-E300-4691-86DB-1C457B4D4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5F9C9-0E5C-4B79-A34D-877379095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590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086EE3-41D7-4B51-BDBF-78E56396E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2204-E9C9-44CE-BA5B-FAE2DF2CC24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74ADC7-2E35-463C-8DC0-C53F15A11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48FCE-F86C-4416-B296-DF2C7F0D2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5F9C9-0E5C-4B79-A34D-877379095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297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6771C-9ECA-4DED-9D36-157D79D1D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C0136-B640-4F53-84D8-DE7536563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8165F8-7385-4E6D-8A53-8A2644425F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5B04CE-6EB7-495C-B45F-3F8E89B34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2204-E9C9-44CE-BA5B-FAE2DF2CC24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30296E-F940-4DDE-9764-7A782BAF4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1EE9D0-A427-42FF-8590-F34B04F5A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5F9C9-0E5C-4B79-A34D-877379095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649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3D529-56E1-4C89-967A-CC66C7D72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9DF90D-D39B-4996-848F-7A4DBD9389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76BEEB-075F-495A-863A-44ED88D10D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F68D0-9F4E-4EAD-8066-EEBDED0B3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2204-E9C9-44CE-BA5B-FAE2DF2CC24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809B16-F495-444E-8F94-E29685EA2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21D11E-CAE6-45D7-9985-ECD314536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5F9C9-0E5C-4B79-A34D-877379095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350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5CB7F-461E-4506-8533-BC79A6BA0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A1DA4B-9CD1-4AE5-9723-8013B525AD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56FBF0-9896-44FC-B11B-ADD91607C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2204-E9C9-44CE-BA5B-FAE2DF2CC24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569FE-884D-453F-A039-631D6562D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2476A-EB40-474A-BE5D-11F49C2DE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5F9C9-0E5C-4B79-A34D-877379095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66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362259-6394-4A72-8992-8609417B07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B204F5-3208-45C9-B0E8-219C89BFBD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1F2E3-3697-4493-B519-5C242B6E0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82204-E9C9-44CE-BA5B-FAE2DF2CC24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F417D3-0FAC-459B-A0DB-3FA31C69D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C719C-C513-43CB-8E83-5B90BE061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5F9C9-0E5C-4B79-A34D-877379095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441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89BE8F-38F5-4A5F-925A-29790CE4F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34AFF-53A9-4A63-AB0B-ED39918F9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A3086-FBA1-443F-9B2E-4845257EB8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82204-E9C9-44CE-BA5B-FAE2DF2CC243}" type="datetimeFigureOut">
              <a:rPr lang="en-US" smtClean="0"/>
              <a:t>3/1/2020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0CC23-B7A4-48A9-8C09-8167E5A705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5634D3-3525-40C5-BC00-F96681D23D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5F9C9-0E5C-4B79-A34D-877379095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99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hecut.com/2014/07/funny-then-not-funny-then-funny-again-joke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N3fA5uzWDU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twitter.com/nyknicks?ref_src=twsrc%5Egoogle%7Ctwcamp%5Eserp%7Ctwgr%5Eauthor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4522D-9FC3-4984-97BA-D4090C69F6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 2302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4FA974-A51D-47BC-B61C-D558E74218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3-2-2020</a:t>
            </a:r>
          </a:p>
        </p:txBody>
      </p:sp>
    </p:spTree>
    <p:extLst>
      <p:ext uri="{BB962C8B-B14F-4D97-AF65-F5344CB8AC3E}">
        <p14:creationId xmlns:p14="http://schemas.microsoft.com/office/powerpoint/2010/main" val="2302597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5EE9D-22C3-421E-B26D-9F81240D7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There’s a scene in the rom-com parody They Came Together that goes like this: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2AD2F-C7F5-4E3C-9769-F7AE0E46D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Bartender: “You look like you’ve had a bad day.”</a:t>
            </a:r>
          </a:p>
          <a:p>
            <a:r>
              <a:rPr lang="en-US" dirty="0"/>
              <a:t>Paul Rudd: “You can say that again.”</a:t>
            </a:r>
          </a:p>
          <a:p>
            <a:r>
              <a:rPr lang="en-US" dirty="0"/>
              <a:t>Bartender: “Well, you came in here looking like crap and you haven’t said very much.”</a:t>
            </a:r>
          </a:p>
          <a:p>
            <a:r>
              <a:rPr lang="en-US" dirty="0"/>
              <a:t>Rudd: “Tell me about it.”</a:t>
            </a:r>
          </a:p>
          <a:p>
            <a:r>
              <a:rPr lang="en-US" dirty="0"/>
              <a:t>Bartender: “Well, you came in here looking like crap and you haven’t said very much.”</a:t>
            </a:r>
          </a:p>
          <a:p>
            <a:r>
              <a:rPr lang="en-US" dirty="0"/>
              <a:t>Rudd: “You can say that again.”</a:t>
            </a:r>
          </a:p>
          <a:p>
            <a:r>
              <a:rPr lang="en-US" dirty="0"/>
              <a:t>Bartender: “Well, you came in here looking like crap and you haven’t said very much.”</a:t>
            </a:r>
          </a:p>
          <a:p>
            <a:r>
              <a:rPr lang="en-US" dirty="0"/>
              <a:t>Rudd: “Tell me about it.” (Repeated eight more times)</a:t>
            </a:r>
          </a:p>
        </p:txBody>
      </p:sp>
    </p:spTree>
    <p:extLst>
      <p:ext uri="{BB962C8B-B14F-4D97-AF65-F5344CB8AC3E}">
        <p14:creationId xmlns:p14="http://schemas.microsoft.com/office/powerpoint/2010/main" val="3172328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739DF-EF4B-4595-9A6E-3F8B89DDE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Simpsons Commentary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D4577-56CF-439D-9592-50264E20B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Rules of repetitive comedy, cheap in animation</a:t>
            </a:r>
          </a:p>
          <a:p>
            <a:r>
              <a:rPr lang="en-US" dirty="0"/>
              <a:t>Once is funny, the a few more time it gets unfunnier and unfunnier</a:t>
            </a:r>
          </a:p>
          <a:p>
            <a:r>
              <a:rPr lang="en-US" dirty="0"/>
              <a:t>Then it reaches an inflection point and starts getting funnier </a:t>
            </a:r>
          </a:p>
          <a:p>
            <a:r>
              <a:rPr lang="en-US" dirty="0"/>
              <a:t>Keeps getting funnier until it starts going down again</a:t>
            </a:r>
          </a:p>
          <a:p>
            <a:r>
              <a:rPr lang="en-US" dirty="0"/>
              <a:t>Trick is to cut at the right moment</a:t>
            </a:r>
          </a:p>
          <a:p>
            <a:endParaRPr lang="en-US" dirty="0"/>
          </a:p>
          <a:p>
            <a:r>
              <a:rPr lang="en-US" dirty="0"/>
              <a:t>How is the meaning changing? At what point does inflection happen?</a:t>
            </a:r>
          </a:p>
          <a:p>
            <a:r>
              <a:rPr lang="en-US" dirty="0"/>
              <a:t>What about the cutoff? Is it standard with everyone?</a:t>
            </a:r>
          </a:p>
        </p:txBody>
      </p:sp>
    </p:spTree>
    <p:extLst>
      <p:ext uri="{BB962C8B-B14F-4D97-AF65-F5344CB8AC3E}">
        <p14:creationId xmlns:p14="http://schemas.microsoft.com/office/powerpoint/2010/main" val="1289136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7D5B6-B376-476B-8AB5-280224D7B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Comedy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984E5-DE07-4D74-AF5F-CB345BC15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Tragedy plus time equals comedy</a:t>
            </a:r>
          </a:p>
          <a:p>
            <a:r>
              <a:rPr lang="en-US" dirty="0"/>
              <a:t>Tweets about Hurricane Sandy to plug some numbers into that equation: Fifteen days was too soon, 99 days was too long, but 36 days was just right.</a:t>
            </a:r>
          </a:p>
          <a:p>
            <a:r>
              <a:rPr lang="en-US" dirty="0"/>
              <a:t>Repeated jokes</a:t>
            </a:r>
          </a:p>
          <a:p>
            <a:r>
              <a:rPr lang="en-US" dirty="0"/>
              <a:t>“What ends up happening is there’s this sort of meta thing, where you recognize that this is being done purposefully as a joke, rather than something that’s supposed to mirror real life.”</a:t>
            </a:r>
          </a:p>
          <a:p>
            <a:r>
              <a:rPr lang="en-US" dirty="0">
                <a:hlinkClick r:id="rId2"/>
              </a:rPr>
              <a:t>Link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520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FB0AB-A7C9-49D5-B554-E62824E17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meaning changes over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225F8-6623-4C1C-A809-69079CA47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Family Guy Example</a:t>
            </a:r>
          </a:p>
          <a:p>
            <a:r>
              <a:rPr lang="en-US" dirty="0" err="1"/>
              <a:t>Haha</a:t>
            </a:r>
            <a:r>
              <a:rPr lang="en-US" dirty="0"/>
              <a:t>, he fell and is making a funny sound</a:t>
            </a:r>
          </a:p>
          <a:p>
            <a:r>
              <a:rPr lang="en-US" dirty="0"/>
              <a:t>Why is he just saying this over and over, is there going to be a cut?</a:t>
            </a:r>
          </a:p>
          <a:p>
            <a:r>
              <a:rPr lang="en-US" dirty="0"/>
              <a:t>He’s going to say this forever</a:t>
            </a:r>
          </a:p>
          <a:p>
            <a:endParaRPr lang="en-US" dirty="0"/>
          </a:p>
          <a:p>
            <a:r>
              <a:rPr lang="en-US" dirty="0"/>
              <a:t>Tig </a:t>
            </a:r>
            <a:r>
              <a:rPr lang="en-US" dirty="0" err="1"/>
              <a:t>Notaro</a:t>
            </a:r>
            <a:r>
              <a:rPr lang="en-US" dirty="0"/>
              <a:t> Example</a:t>
            </a:r>
          </a:p>
          <a:p>
            <a:r>
              <a:rPr lang="en-US" dirty="0"/>
              <a:t>Setup background story</a:t>
            </a:r>
          </a:p>
          <a:p>
            <a:r>
              <a:rPr lang="en-US" dirty="0"/>
              <a:t>Funny sound, trying to get a sound, moving the stool</a:t>
            </a:r>
          </a:p>
          <a:p>
            <a:r>
              <a:rPr lang="en-US" dirty="0"/>
              <a:t>Notice people laughed more when she changed direction</a:t>
            </a:r>
          </a:p>
        </p:txBody>
      </p:sp>
    </p:spTree>
    <p:extLst>
      <p:ext uri="{BB962C8B-B14F-4D97-AF65-F5344CB8AC3E}">
        <p14:creationId xmlns:p14="http://schemas.microsoft.com/office/powerpoint/2010/main" val="1636098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052BE-2C6F-4EDA-BFCA-536E151F3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Transient global amnesia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43D3F-AC7C-4469-96D6-FD137C433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https://www.youtube.com/watch?v=N3fA5uzWDU8</a:t>
            </a:r>
            <a:endParaRPr lang="en-US" dirty="0"/>
          </a:p>
          <a:p>
            <a:r>
              <a:rPr lang="en-US" dirty="0"/>
              <a:t>What am I doing here? How did we get here?</a:t>
            </a:r>
          </a:p>
          <a:p>
            <a:r>
              <a:rPr lang="en-US" dirty="0"/>
              <a:t>Your recall of recent events simply vanishes, so you can't remember where you are or how you got there. </a:t>
            </a:r>
          </a:p>
          <a:p>
            <a:r>
              <a:rPr lang="en-US" dirty="0"/>
              <a:t>You may not remember anything about what's happening in the here and now. </a:t>
            </a:r>
          </a:p>
          <a:p>
            <a:r>
              <a:rPr lang="en-US" dirty="0"/>
              <a:t>You may keep repeating the same questions because you don't remember the answers you've just been given. </a:t>
            </a:r>
          </a:p>
        </p:txBody>
      </p:sp>
    </p:spTree>
    <p:extLst>
      <p:ext uri="{BB962C8B-B14F-4D97-AF65-F5344CB8AC3E}">
        <p14:creationId xmlns:p14="http://schemas.microsoft.com/office/powerpoint/2010/main" val="193176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73266-E960-424E-8D1A-65CEDB263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Transient global amnesia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6E861-9D92-47F6-A874-619F288ED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may also draw a blank when asked to remember things that happened a day, a month or even a year ago.</a:t>
            </a:r>
          </a:p>
          <a:p>
            <a:r>
              <a:rPr lang="en-US" dirty="0"/>
              <a:t>You do remember who you are, and you recognize the people you know well.</a:t>
            </a:r>
          </a:p>
        </p:txBody>
      </p:sp>
    </p:spTree>
    <p:extLst>
      <p:ext uri="{BB962C8B-B14F-4D97-AF65-F5344CB8AC3E}">
        <p14:creationId xmlns:p14="http://schemas.microsoft.com/office/powerpoint/2010/main" val="295799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E4F84-7F2E-4912-8AE0-B2955E393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over action (loops)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88312-03FA-4594-A46A-C9D82941A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Think of all the things you can already guess about your future</a:t>
            </a:r>
          </a:p>
          <a:p>
            <a:r>
              <a:rPr lang="en-US" dirty="0"/>
              <a:t>Your class schedule the rest of the week</a:t>
            </a:r>
          </a:p>
          <a:p>
            <a:r>
              <a:rPr lang="en-US" dirty="0"/>
              <a:t>What or where you will probably eat (vegetables)</a:t>
            </a:r>
          </a:p>
          <a:p>
            <a:r>
              <a:rPr lang="en-US" dirty="0"/>
              <a:t>Who you will talk to and where, and about what (close friends)</a:t>
            </a:r>
          </a:p>
          <a:p>
            <a:r>
              <a:rPr lang="en-US" dirty="0"/>
              <a:t>What you will do and where (Miles cat food)</a:t>
            </a:r>
          </a:p>
          <a:p>
            <a:r>
              <a:rPr lang="en-US" dirty="0"/>
              <a:t>What you will probably see on social media, how others will probably react to that on social media (</a:t>
            </a:r>
            <a:r>
              <a:rPr lang="en-US" dirty="0">
                <a:hlinkClick r:id="rId2"/>
              </a:rPr>
              <a:t>Knicks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59729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DF388-4CD7-4A4A-A434-EC7AB5788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Blog Posts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4A552-CAAA-43C8-9583-5FD33C9EE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Comedy folks who don’t make it through all the repetitions, give up</a:t>
            </a:r>
          </a:p>
          <a:p>
            <a:r>
              <a:rPr lang="en-US" dirty="0"/>
              <a:t>Or trying out comedy bits and brave enough to go through the down moments of “unfunny”</a:t>
            </a:r>
          </a:p>
          <a:p>
            <a:r>
              <a:rPr lang="en-US" dirty="0"/>
              <a:t>Loops, </a:t>
            </a:r>
            <a:r>
              <a:rPr lang="en-US" dirty="0" err="1"/>
              <a:t>Tik</a:t>
            </a:r>
            <a:r>
              <a:rPr lang="en-US" dirty="0"/>
              <a:t> Toks, gifs, IG stories, boomerang</a:t>
            </a:r>
          </a:p>
          <a:p>
            <a:r>
              <a:rPr lang="en-US" dirty="0"/>
              <a:t>Look back over your posts and see if patterns emerge, do you go to the same coffee shop or place for breakfast everyday?</a:t>
            </a:r>
          </a:p>
          <a:p>
            <a:r>
              <a:rPr lang="en-US" dirty="0"/>
              <a:t>Easy way to stalk someone, use this to be safe</a:t>
            </a:r>
          </a:p>
          <a:p>
            <a:r>
              <a:rPr lang="en-US" dirty="0"/>
              <a:t>The same websites at roughly the same time everyday?</a:t>
            </a:r>
          </a:p>
          <a:p>
            <a:r>
              <a:rPr lang="en-US" dirty="0"/>
              <a:t>Replacing IG or twitter location on phone screen with kindle app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93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02B1E-6F86-474B-B400-364557977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D25D1-72EA-4E40-9F0A-1E09AC959E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loops or repeated activities do you participate in?</a:t>
            </a:r>
          </a:p>
          <a:p>
            <a:r>
              <a:rPr lang="en-US" dirty="0"/>
              <a:t>In pairs discuss what looped activities you see/do</a:t>
            </a:r>
          </a:p>
          <a:p>
            <a:endParaRPr lang="en-US" dirty="0"/>
          </a:p>
          <a:p>
            <a:r>
              <a:rPr lang="en-US" dirty="0"/>
              <a:t>What patterns occur naturally in a typical week?</a:t>
            </a:r>
          </a:p>
          <a:p>
            <a:r>
              <a:rPr lang="en-US" dirty="0"/>
              <a:t>Where do you see loops, what do they mean? </a:t>
            </a:r>
          </a:p>
          <a:p>
            <a:r>
              <a:rPr lang="en-US" dirty="0"/>
              <a:t>Does their meaning change after the </a:t>
            </a:r>
            <a:r>
              <a:rPr lang="en-US" dirty="0" err="1"/>
              <a:t>Xth</a:t>
            </a:r>
            <a:r>
              <a:rPr lang="en-US" dirty="0"/>
              <a:t> time you see it?</a:t>
            </a:r>
          </a:p>
          <a:p>
            <a:r>
              <a:rPr lang="en-US" dirty="0"/>
              <a:t>Seeing the same meme 100 times and then someone breaks the rule</a:t>
            </a:r>
          </a:p>
        </p:txBody>
      </p:sp>
    </p:spTree>
    <p:extLst>
      <p:ext uri="{BB962C8B-B14F-4D97-AF65-F5344CB8AC3E}">
        <p14:creationId xmlns:p14="http://schemas.microsoft.com/office/powerpoint/2010/main" val="1060123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722</Words>
  <Application>Microsoft Office PowerPoint</Application>
  <PresentationFormat>Widescreen</PresentationFormat>
  <Paragraphs>68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Comm 2302</vt:lpstr>
      <vt:lpstr>There’s a scene in the rom-com parody They Came Together that goes like this: </vt:lpstr>
      <vt:lpstr>Simpsons Commentary</vt:lpstr>
      <vt:lpstr>Comedy</vt:lpstr>
      <vt:lpstr>How meaning changes over time</vt:lpstr>
      <vt:lpstr>Transient global amnesia</vt:lpstr>
      <vt:lpstr>Transient global amnesia</vt:lpstr>
      <vt:lpstr>Control over action (loops)</vt:lpstr>
      <vt:lpstr>Blog Posts</vt:lpstr>
      <vt:lpstr>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 2302</dc:title>
  <dc:creator>Jacob Sanchez</dc:creator>
  <cp:lastModifiedBy>Jacob Sanchez</cp:lastModifiedBy>
  <cp:revision>6</cp:revision>
  <dcterms:created xsi:type="dcterms:W3CDTF">2020-03-02T03:52:14Z</dcterms:created>
  <dcterms:modified xsi:type="dcterms:W3CDTF">2020-03-02T04:49:39Z</dcterms:modified>
</cp:coreProperties>
</file>