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8" r:id="rId4"/>
    <p:sldId id="271" r:id="rId5"/>
    <p:sldId id="259" r:id="rId6"/>
    <p:sldId id="260" r:id="rId7"/>
    <p:sldId id="261" r:id="rId8"/>
    <p:sldId id="269" r:id="rId9"/>
    <p:sldId id="270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8BC61-FAC5-42A8-B3EF-41732E2F2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E290C-352E-4EF2-8717-9152B32163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39B68-79CD-434C-8990-426D1681F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C4CFF-2EA4-47E2-8756-CD2ECB8B934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599B9-EC85-4E3C-AD07-1064E6621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1B7A2-2628-4DD2-A074-C954C2AB2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AEC2-EAF2-4718-B52F-2AD647671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230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CFFEF-63C9-498F-8072-8C972C83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D6104-C88B-4895-967D-36D7C55FA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DEC3BC-E183-4D77-9B4B-65D00CE41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C4CFF-2EA4-47E2-8756-CD2ECB8B934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E3E74-1A1F-4A93-8A0F-F4FCC7DC7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D6D03-F4EA-4079-990C-993D76E4F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AEC2-EAF2-4718-B52F-2AD647671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35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8B64D-B026-439A-A3F9-DA530586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87FA77-D09E-4198-B871-3FF85306F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BE66D-87FF-4335-9B30-ADCB6AAF5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C4CFF-2EA4-47E2-8756-CD2ECB8B934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875C0-969C-4701-84F0-0346F7E1D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B05C0-B5F9-401B-8154-129220EAA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AEC2-EAF2-4718-B52F-2AD647671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332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78C0E-BEBC-4F20-92C2-6F293BBDA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D47D6-22CA-4B79-8AB0-4258CDBD51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9B133D-D3DC-457B-A2C8-0BF903D97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99BD45-1A75-45B3-89A4-BFB43BCD4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C4CFF-2EA4-47E2-8756-CD2ECB8B934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68DC8-6C19-404D-BAD5-F875BF877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8E01B-0DFD-40A3-8C72-0AFA3A57B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AEC2-EAF2-4718-B52F-2AD647671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112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E0338-6C5C-40C3-AA36-740E5D0DB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98655F-9421-494D-8D41-08AB8018F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127269-7C1A-4E5C-9071-91C3936680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BE542C-EE8A-4B49-BCCE-16D5719881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B5D9E1-204B-4E0F-9DFB-2A2158CB40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89CC9C-B2AC-4DAA-A39B-F5C1119AE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C4CFF-2EA4-47E2-8756-CD2ECB8B934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72DD93-4B34-4A45-96DB-A996B128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36484-8BFB-4ACB-B602-39A90DF05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AEC2-EAF2-4718-B52F-2AD647671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804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3057D-9EEF-48D0-8041-98DB0F1D0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B0083-4A0D-49F1-ABC9-BD347073E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C4CFF-2EA4-47E2-8756-CD2ECB8B934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07D7F4-2846-45BD-95DB-BD1DFAC0F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94D950-DFD1-4A3C-804F-630B97DA1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AEC2-EAF2-4718-B52F-2AD647671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2CBEA2-3D99-4E1B-9AF8-F35A2EEFA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C4CFF-2EA4-47E2-8756-CD2ECB8B934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E78137-21B1-4707-B03E-80D7C7AE2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5BBCE7-CEEB-4B00-9F73-9A089CC53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AEC2-EAF2-4718-B52F-2AD647671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522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C03EF-34E8-4386-A8D5-B9BD8A937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1D3A1-678E-411D-8828-B51B506A4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58AFE-4A6B-4B3D-9E49-7C45108B65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099433-5CA1-4C42-8908-8657B4B1B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C4CFF-2EA4-47E2-8756-CD2ECB8B934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ACEFB5-058D-4B0A-B6B3-AB675686C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F901E2-BC0F-4A53-96C8-F86D12243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AEC2-EAF2-4718-B52F-2AD647671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9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26728-84C1-4E83-958C-2A6C70BD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C741AA-3C5E-475E-A972-080B3C0A8B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692CF-5A4E-42DD-9D0A-6D461F3F29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2CFBC2-4459-40EE-8603-6F3A3F0FB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C4CFF-2EA4-47E2-8756-CD2ECB8B934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B3A09B-D932-4FBC-9FB0-C56793D25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FDC02D-4A1E-40BD-8DFA-8D6E73B9F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AEC2-EAF2-4718-B52F-2AD647671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059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A8346-13EE-4891-8F5F-1836FD993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2E458C-52B2-4E17-8228-B5F1D822A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031C5-53E0-4E7E-BA4C-12AF55040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C4CFF-2EA4-47E2-8756-CD2ECB8B934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97214-1A94-4A6C-AEF1-A48537215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E22BF-1341-494E-B793-FE947BDB2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AEC2-EAF2-4718-B52F-2AD647671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30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B849C4-37C1-4518-8B8D-6C41854629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080E1-D2B7-40FD-A395-7B3F1B9796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68B13-DACE-44C9-84E3-F1A4E1AC1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C4CFF-2EA4-47E2-8756-CD2ECB8B934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CF5E5-B86A-415E-95A8-C63EB56C9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84FC0-CC61-4425-901D-EF9DBFD4F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EAEC2-EAF2-4718-B52F-2AD647671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614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822573-4AD6-4FA4-94D1-F48D24CCE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CFF669-1A6A-4474-BBB1-0F57BD5EB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614CF-05CA-48E1-8378-58E54AFA00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C4CFF-2EA4-47E2-8756-CD2ECB8B934C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DDB37-16D4-443A-B1F0-4E47563E1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CE582-417B-4638-B976-112B59F75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EAEC2-EAF2-4718-B52F-2AD647671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505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stagram.com/jacob.m.sanchez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43156-0E60-4505-97AF-C023BE6D69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FA9241-3584-484F-8C71-EEB124868D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2/7/2020</a:t>
            </a:r>
          </a:p>
        </p:txBody>
      </p:sp>
    </p:spTree>
    <p:extLst>
      <p:ext uri="{BB962C8B-B14F-4D97-AF65-F5344CB8AC3E}">
        <p14:creationId xmlns:p14="http://schemas.microsoft.com/office/powerpoint/2010/main" val="1205888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Persuasive  Print 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</p:spTree>
    <p:extLst>
      <p:ext uri="{BB962C8B-B14F-4D97-AF65-F5344CB8AC3E}">
        <p14:creationId xmlns:p14="http://schemas.microsoft.com/office/powerpoint/2010/main" val="885555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Messages, signs, and meanings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 sign is anything </a:t>
            </a:r>
            <a:r>
              <a:rPr lang="en-US" dirty="0"/>
              <a:t>(a</a:t>
            </a:r>
            <a:r>
              <a:rPr lang="en-US" b="1" dirty="0"/>
              <a:t> </a:t>
            </a:r>
            <a:r>
              <a:rPr lang="en-US" dirty="0"/>
              <a:t>color, a gesture, a wink, an object, a mathematical equation, etc.) </a:t>
            </a:r>
            <a:r>
              <a:rPr lang="en-US" b="1" dirty="0"/>
              <a:t>that stands for something other than itself. </a:t>
            </a:r>
          </a:p>
          <a:p>
            <a:r>
              <a:rPr lang="en-US" dirty="0"/>
              <a:t>Image itself is a concept (Image of a cat)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263" y="3554858"/>
            <a:ext cx="8719474" cy="330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60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C896C-1F1F-49EB-B7FE-54FAB51AE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23074-8CF2-469C-8870-75BB7B668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IG</a:t>
            </a:r>
            <a:r>
              <a:rPr lang="en-US" dirty="0"/>
              <a:t> examples of cats</a:t>
            </a:r>
          </a:p>
          <a:p>
            <a:endParaRPr lang="en-US" dirty="0"/>
          </a:p>
          <a:p>
            <a:r>
              <a:rPr lang="en-US" dirty="0"/>
              <a:t>Cat memes, being cute, sleeping, having different personalities, getting into trouble, anthropomorphizing</a:t>
            </a:r>
          </a:p>
        </p:txBody>
      </p:sp>
    </p:spTree>
    <p:extLst>
      <p:ext uri="{BB962C8B-B14F-4D97-AF65-F5344CB8AC3E}">
        <p14:creationId xmlns:p14="http://schemas.microsoft.com/office/powerpoint/2010/main" val="673074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Meaning of Meaning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8" y="1690688"/>
            <a:ext cx="12001604" cy="3926646"/>
          </a:xfrm>
        </p:spPr>
      </p:pic>
    </p:spTree>
    <p:extLst>
      <p:ext uri="{BB962C8B-B14F-4D97-AF65-F5344CB8AC3E}">
        <p14:creationId xmlns:p14="http://schemas.microsoft.com/office/powerpoint/2010/main" val="1833456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Connotation vs Denotation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Denotation</a:t>
            </a:r>
          </a:p>
          <a:p>
            <a:pPr lvl="1"/>
            <a:r>
              <a:rPr lang="en-US" b="1" dirty="0"/>
              <a:t>House</a:t>
            </a:r>
            <a:r>
              <a:rPr lang="en-US" dirty="0"/>
              <a:t>: a structure for human habitation</a:t>
            </a:r>
          </a:p>
          <a:p>
            <a:r>
              <a:rPr lang="en-US" dirty="0"/>
              <a:t>Connotation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house</a:t>
            </a:r>
            <a:r>
              <a:rPr lang="en-US" dirty="0"/>
              <a:t> is in session			= 	“legislative assembly”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house</a:t>
            </a:r>
            <a:r>
              <a:rPr lang="en-US" dirty="0"/>
              <a:t> roared with laughter 	= 	“audience in a theater”</a:t>
            </a:r>
          </a:p>
          <a:p>
            <a:pPr lvl="1"/>
            <a:r>
              <a:rPr lang="en-US" dirty="0"/>
              <a:t>They sleep at one of the </a:t>
            </a:r>
            <a:r>
              <a:rPr lang="en-US" b="1" dirty="0"/>
              <a:t>houses	</a:t>
            </a:r>
            <a:r>
              <a:rPr lang="en-US" dirty="0"/>
              <a:t>= </a:t>
            </a:r>
            <a:r>
              <a:rPr lang="en-US" b="1" dirty="0"/>
              <a:t>	</a:t>
            </a:r>
            <a:r>
              <a:rPr lang="en-US" dirty="0"/>
              <a:t>”dormitory”</a:t>
            </a:r>
            <a:br>
              <a:rPr lang="en-US" dirty="0"/>
            </a:br>
            <a:r>
              <a:rPr lang="en-US" dirty="0"/>
              <a:t>at Harvard</a:t>
            </a:r>
          </a:p>
        </p:txBody>
      </p:sp>
    </p:spTree>
    <p:extLst>
      <p:ext uri="{BB962C8B-B14F-4D97-AF65-F5344CB8AC3E}">
        <p14:creationId xmlns:p14="http://schemas.microsoft.com/office/powerpoint/2010/main" val="663385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866" y="0"/>
            <a:ext cx="7742148" cy="684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27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861836-6D2B-4830-A2F7-6F47FC73F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868" y="0"/>
            <a:ext cx="9974263" cy="674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716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D39EAC-7AE7-4E6B-B77C-C34AE8B19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62" y="78349"/>
            <a:ext cx="9482138" cy="677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587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pairs pick a meme, what is literal (denotation)? what is the specific meaning in this context (connotation)?</a:t>
            </a:r>
          </a:p>
          <a:p>
            <a:endParaRPr lang="en-US" dirty="0"/>
          </a:p>
          <a:p>
            <a:r>
              <a:rPr lang="en-US" dirty="0"/>
              <a:t>Example</a:t>
            </a:r>
          </a:p>
          <a:p>
            <a:r>
              <a:rPr lang="en-US" dirty="0"/>
              <a:t>“Let someone [Shakira] ruin my life” (Denotes decisions that end bad)</a:t>
            </a:r>
          </a:p>
          <a:p>
            <a:r>
              <a:rPr lang="en-US" dirty="0"/>
              <a:t>Being horny on main: Openly thirsting or sexually interested in someone in public, shared openly (Connotation)</a:t>
            </a:r>
          </a:p>
          <a:p>
            <a:endParaRPr lang="en-US" dirty="0"/>
          </a:p>
          <a:p>
            <a:r>
              <a:rPr lang="en-US" dirty="0"/>
              <a:t>Baby nut, Baby Yoda, Baby Groot, combining all three to make a joke, which one the author likes the best, extreme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986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225</Words>
  <Application>Microsoft Office PowerPoint</Application>
  <PresentationFormat>Widescreen</PresentationFormat>
  <Paragraphs>27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Comm 2302</vt:lpstr>
      <vt:lpstr>Persuasive  Print Ad</vt:lpstr>
      <vt:lpstr>Messages, signs, and meanings</vt:lpstr>
      <vt:lpstr>Cat examples</vt:lpstr>
      <vt:lpstr>Meaning of Meaning</vt:lpstr>
      <vt:lpstr>Connotation vs Denotation</vt:lpstr>
      <vt:lpstr>PowerPoint Presentation</vt:lpstr>
      <vt:lpstr>PowerPoint Presentation</vt:lpstr>
      <vt:lpstr>PowerPoint Presentation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Sanchez, Jacob</dc:creator>
  <cp:lastModifiedBy>Sanchez, Jacob</cp:lastModifiedBy>
  <cp:revision>3</cp:revision>
  <dcterms:created xsi:type="dcterms:W3CDTF">2020-02-05T20:15:55Z</dcterms:created>
  <dcterms:modified xsi:type="dcterms:W3CDTF">2020-02-05T20:26:17Z</dcterms:modified>
</cp:coreProperties>
</file>