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74" r:id="rId12"/>
    <p:sldId id="273" r:id="rId13"/>
    <p:sldId id="264" r:id="rId14"/>
    <p:sldId id="265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AEBAE-D62D-4995-BD52-979534E9D8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C2F369-0FF2-45D5-823D-4770592A1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D241A-1F0E-413F-8EF9-A0B61F18D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48EFC-AFBE-4C7D-9C9E-3A472566B0D7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EACAD-15A2-4D91-908E-987086AAB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9F9C1-21BA-4620-892B-6AF1580D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8B5A3-3ADD-4E58-B215-8B38272A4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C8640-B395-4E84-AF4D-29514E576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DCAD2-98D8-49C7-A7DB-7DFFE852E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43734-E857-4C35-B11D-5A3719BFE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48EFC-AFBE-4C7D-9C9E-3A472566B0D7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F14DE-0A2B-4F54-9599-45A08292F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796F8-727E-412C-8EE9-3ABA51B27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8B5A3-3ADD-4E58-B215-8B38272A4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839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1640C-3DF2-4647-81FA-728E08B7C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B6412-C60C-4E73-99AC-DC2E959CC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AEE96-EE5A-457A-AC6C-16AE1C377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48EFC-AFBE-4C7D-9C9E-3A472566B0D7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F62AE-5394-4499-A7CE-32F3CF27D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575B4-07D6-44BD-BB9C-C4DE77FCA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8B5A3-3ADD-4E58-B215-8B38272A4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94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D789B-7646-42D5-9FA7-E5AAD7AF0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69548-15E0-43F3-95FB-EA5A28AEF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723D87-56C1-4ADF-A390-42D084DEA6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A03FC-CFAC-4567-8905-746878307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48EFC-AFBE-4C7D-9C9E-3A472566B0D7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D7B8A-A99B-447C-8F92-98CE08890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D31A58-CA77-41CA-905C-3F5BAA6B5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8B5A3-3ADD-4E58-B215-8B38272A4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801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2AD43-ADC3-4B70-86D4-6302ECD4F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26BE08-12CD-44C0-A83F-C0C0FEBB0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B02B2D-4711-4211-A9C1-C005A1AFC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CFDB14-2682-4F75-AC65-B49D9670B1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DA792D-773C-41D4-A7B5-CB8EDEAD4C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0D70EA-80F6-4DFE-954E-1226B471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48EFC-AFBE-4C7D-9C9E-3A472566B0D7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0C8A28-6A81-4483-8560-2C95CD70B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E0D916-2EBB-4374-8950-3D2C0F8A2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8B5A3-3ADD-4E58-B215-8B38272A4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55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D0617-52A8-4464-81F8-11FB2A908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32BF7B-CA41-41D3-AD3D-26BA3959F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48EFC-AFBE-4C7D-9C9E-3A472566B0D7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57D5BF-BFC8-410D-A837-E85AA21C7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1151EF-5323-4F5B-938A-4796D2077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8B5A3-3ADD-4E58-B215-8B38272A4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11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0023BB-1A24-4F5A-A964-7ED101C68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48EFC-AFBE-4C7D-9C9E-3A472566B0D7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DE31DE-3A69-4389-8B7E-14DA5BFCD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BA1C55-D2FC-4A2B-A225-D07E6D5EC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8B5A3-3ADD-4E58-B215-8B38272A4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99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35FF4-1143-4510-AB39-FEF649CEC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493AF-BAF3-41CD-9D4E-F34301F2B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0FB58-F578-4D5D-8608-0A27D94899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7BB5A4-50C2-4DCD-BA64-282669C8A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48EFC-AFBE-4C7D-9C9E-3A472566B0D7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8016B7-700C-4F8E-A8BC-1DE5DB96C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A6CC20-4898-4378-B2DC-6CF03DBA6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8B5A3-3ADD-4E58-B215-8B38272A4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52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2EBE0-3C53-4B59-A51A-E41E94BE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B2C0DB-0B79-47BB-A98E-E79F54FB23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226CF-29A1-4D5B-83CA-4A1E145AE5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BA470-FA7B-46CB-AC05-5D1253DD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48EFC-AFBE-4C7D-9C9E-3A472566B0D7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1B8D73-F43E-4A91-A606-37586ACD1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011F66-91AA-49B8-914A-BA13491EF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8B5A3-3ADD-4E58-B215-8B38272A4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50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878D1-C66A-457E-95A2-5C88C1FB1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0612DD-FA75-42CC-8260-016F423C1B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D6D1D-3083-486E-85C7-FBA907D3B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48EFC-AFBE-4C7D-9C9E-3A472566B0D7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82C0D-ADE5-4CC7-B24E-74CC5D41E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B1B61-3E6F-4DCB-8512-56A773141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8B5A3-3ADD-4E58-B215-8B38272A4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484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797693-DD4F-4237-9937-77A12EE80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5776C6-0DA9-47F3-96E3-1BDCE8A088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6A728-F7F9-49BC-89F8-71F316F9F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48EFC-AFBE-4C7D-9C9E-3A472566B0D7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7349E-7A0D-453B-84AC-B6759C35E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AEAF1-C189-40E1-B57A-237291054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8B5A3-3ADD-4E58-B215-8B38272A4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020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C133D5-D4E4-49BF-A32A-D939FD86F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7E1D6-9803-4759-8CBC-26351D29A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E3C7F-96AD-4603-BFC6-EDB94EAF64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48EFC-AFBE-4C7D-9C9E-3A472566B0D7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6D708-E039-423D-9FD7-C902CCA041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55F2C-9F67-4DB5-9550-D0EACFFCD4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8B5A3-3ADD-4E58-B215-8B38272A4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64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oredpanda.com/movie-poster-cliches/?utm_source=google&amp;utm_medium=organic&amp;utm_campaign=organic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3D19F-590D-4776-80C7-9E0A5E3D8C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26F6BA-B5DC-47CE-B2E8-C02FC35EF3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2/5/2020</a:t>
            </a:r>
          </a:p>
        </p:txBody>
      </p:sp>
    </p:spTree>
    <p:extLst>
      <p:ext uri="{BB962C8B-B14F-4D97-AF65-F5344CB8AC3E}">
        <p14:creationId xmlns:p14="http://schemas.microsoft.com/office/powerpoint/2010/main" val="273378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categories, </a:t>
            </a:r>
            <a:r>
              <a:rPr lang="en-US" dirty="0">
                <a:latin typeface="Goudy Old Style" charset="0"/>
                <a:ea typeface="Goudy Old Style" charset="0"/>
                <a:cs typeface="Goudy Old Style" charset="0"/>
              </a:rPr>
              <a:t>Old Style</a:t>
            </a:r>
            <a:r>
              <a:rPr lang="en-US" dirty="0"/>
              <a:t>, Sans Serif, </a:t>
            </a:r>
            <a:r>
              <a:rPr lang="en-US" dirty="0">
                <a:latin typeface="Herculanum" charset="0"/>
                <a:ea typeface="Herculanum" charset="0"/>
                <a:cs typeface="Herculanum" charset="0"/>
              </a:rPr>
              <a:t>Decorative</a:t>
            </a:r>
            <a:r>
              <a:rPr lang="en-US" dirty="0"/>
              <a:t>, </a:t>
            </a:r>
            <a:r>
              <a:rPr lang="en-US" dirty="0">
                <a:latin typeface="Rockwell Extra Bold" charset="0"/>
                <a:ea typeface="Rockwell Extra Bold" charset="0"/>
                <a:cs typeface="Rockwell Extra Bold" charset="0"/>
              </a:rPr>
              <a:t>Slab Serif</a:t>
            </a:r>
            <a:r>
              <a:rPr lang="en-US" dirty="0"/>
              <a:t>, </a:t>
            </a:r>
            <a:r>
              <a:rPr lang="en-US" dirty="0">
                <a:latin typeface="Edwardian Script ITC" charset="0"/>
                <a:ea typeface="Edwardian Script ITC" charset="0"/>
                <a:cs typeface="Edwardian Script ITC" charset="0"/>
              </a:rPr>
              <a:t>Script</a:t>
            </a:r>
          </a:p>
          <a:p>
            <a:r>
              <a:rPr lang="en-US" dirty="0"/>
              <a:t>Different meanings</a:t>
            </a:r>
          </a:p>
          <a:p>
            <a:r>
              <a:rPr lang="en-US" dirty="0"/>
              <a:t>Line space (Space between lines)</a:t>
            </a:r>
          </a:p>
          <a:p>
            <a:r>
              <a:rPr lang="en-US" dirty="0"/>
              <a:t>Kerning (The space between letters)  We vs W e</a:t>
            </a:r>
          </a:p>
          <a:p>
            <a:r>
              <a:rPr lang="en-US" dirty="0"/>
              <a:t>Readability: Make sure it cannot be read or said a different way than intended</a:t>
            </a:r>
          </a:p>
          <a:p>
            <a:r>
              <a:rPr lang="en-US" dirty="0"/>
              <a:t>Ads in general, can they be misinterpreted. </a:t>
            </a:r>
          </a:p>
        </p:txBody>
      </p:sp>
    </p:spTree>
    <p:extLst>
      <p:ext uri="{BB962C8B-B14F-4D97-AF65-F5344CB8AC3E}">
        <p14:creationId xmlns:p14="http://schemas.microsoft.com/office/powerpoint/2010/main" val="1179141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854" y="-2667852"/>
            <a:ext cx="6856294" cy="121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214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Picking colors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Picking two colors on opposite sides of color wheel</a:t>
            </a:r>
          </a:p>
          <a:p>
            <a:r>
              <a:rPr lang="en-US" dirty="0"/>
              <a:t>Picking a triad of three colors evenly spaced out</a:t>
            </a:r>
          </a:p>
          <a:p>
            <a:r>
              <a:rPr lang="en-US" dirty="0"/>
              <a:t>Colors next to each other would clash, pink, red, orange</a:t>
            </a:r>
          </a:p>
          <a:p>
            <a:r>
              <a:rPr lang="en-US" dirty="0"/>
              <a:t>Default of navy blazer with yellow or gold tie</a:t>
            </a:r>
          </a:p>
        </p:txBody>
      </p:sp>
    </p:spTree>
    <p:extLst>
      <p:ext uri="{BB962C8B-B14F-4D97-AF65-F5344CB8AC3E}">
        <p14:creationId xmlns:p14="http://schemas.microsoft.com/office/powerpoint/2010/main" val="563691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 Wheel</a:t>
            </a:r>
          </a:p>
        </p:txBody>
      </p:sp>
      <p:pic>
        <p:nvPicPr>
          <p:cNvPr id="1026" name="Picture 2" descr="Image resul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08" y="1825625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022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125"/>
            <a:ext cx="12212735" cy="597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394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Imitation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s://pix-media.s3.amazonaws.com/blog/892/ScreenShot2015-01-28at9.06.14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8536"/>
            <a:ext cx="12189994" cy="503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768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Wolf of Wall Street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s://pix-media.s3.amazonaws.com/blog/892/ScreenShot2015-01-28at1.17.26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3038"/>
            <a:ext cx="12195738" cy="505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834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 Max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https://pix-media.s3.amazonaws.com/blog/892/ScreenShot2015-01-28at9.04.44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4806"/>
            <a:ext cx="12192000" cy="5069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44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Blue and Orange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Orange and Blue naturally contrast</a:t>
            </a:r>
          </a:p>
          <a:p>
            <a:r>
              <a:rPr lang="en-US" dirty="0"/>
              <a:t>Digital movies -&gt; One color scheme -&gt; Whole movie (Transformers)</a:t>
            </a:r>
          </a:p>
          <a:p>
            <a:r>
              <a:rPr lang="en-US" dirty="0"/>
              <a:t>We want the most contrast possible</a:t>
            </a:r>
          </a:p>
          <a:p>
            <a:r>
              <a:rPr lang="en-US" dirty="0"/>
              <a:t>Natural contrasting, sky and sun, water and fire,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Skin tone ranges fall in the orange spectrum </a:t>
            </a:r>
          </a:p>
          <a:p>
            <a:r>
              <a:rPr lang="en-US" dirty="0"/>
              <a:t>(Actors are roughly orange)</a:t>
            </a:r>
          </a:p>
          <a:p>
            <a:r>
              <a:rPr lang="en-US" dirty="0"/>
              <a:t>(Explosions are orange)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746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FA1FA-518A-4F05-A16E-0265AAC7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Indie movies, with award wreaths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BC8FD-54D0-459B-B9D5-834210C45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www.thewrap.com/sites/default/wp-content/uploads/files/f.jpeg">
            <a:extLst>
              <a:ext uri="{FF2B5EF4-FFF2-40B4-BE49-F238E27FC236}">
                <a16:creationId xmlns:a16="http://schemas.microsoft.com/office/drawing/2014/main" id="{531D5402-D682-4214-B790-DD5A3DB4D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10515600" cy="457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847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F3C4E-FD68-4008-8E66-33500A9DD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to types of movie posters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0C5EA-8C62-43A7-B091-963285FF2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https://www.boredpanda.com/movie-poster-cliches/?utm_source=google&amp;utm_medium=organic&amp;utm_campaign=organic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224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.imgur.com/dAQgvni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228"/>
          <a:stretch/>
        </p:blipFill>
        <p:spPr bwMode="auto">
          <a:xfrm>
            <a:off x="457200" y="0"/>
            <a:ext cx="11218333" cy="685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2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.imgur.com/dAQgvni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06"/>
          <a:stretch/>
        </p:blipFill>
        <p:spPr bwMode="auto">
          <a:xfrm>
            <a:off x="1507066" y="6423"/>
            <a:ext cx="9177867" cy="685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506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1AFD0-AF5A-40D0-8A74-C7A8C23D4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A97E1-73B8-48F7-B377-4D9DA15A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never talked about the super bowl on Monday</a:t>
            </a:r>
          </a:p>
        </p:txBody>
      </p:sp>
    </p:spTree>
    <p:extLst>
      <p:ext uri="{BB962C8B-B14F-4D97-AF65-F5344CB8AC3E}">
        <p14:creationId xmlns:p14="http://schemas.microsoft.com/office/powerpoint/2010/main" val="35999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56F30-ECD8-4618-AFE5-489FC553E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73610-6927-4CEB-B76B-34F495E2F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Document camera presentations of your ad drafts</a:t>
            </a:r>
          </a:p>
          <a:p>
            <a:r>
              <a:rPr lang="en-US" dirty="0"/>
              <a:t>Common feedback for print ads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21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238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Edwardian Script ITC</vt:lpstr>
      <vt:lpstr>Goudy Old Style</vt:lpstr>
      <vt:lpstr>Herculanum</vt:lpstr>
      <vt:lpstr>Rockwell Extra Bold</vt:lpstr>
      <vt:lpstr>Office Theme</vt:lpstr>
      <vt:lpstr>Comm 2302</vt:lpstr>
      <vt:lpstr>Type</vt:lpstr>
      <vt:lpstr>PowerPoint Presentation</vt:lpstr>
      <vt:lpstr>Picking colors</vt:lpstr>
      <vt:lpstr>Color Wheel</vt:lpstr>
      <vt:lpstr>PowerPoint Presentation</vt:lpstr>
      <vt:lpstr>The Imitation Game</vt:lpstr>
      <vt:lpstr>The Wolf of Wall Street</vt:lpstr>
      <vt:lpstr>Mad Max</vt:lpstr>
      <vt:lpstr>Blue and Orange Theory</vt:lpstr>
      <vt:lpstr>Indie movies, with award wreaths</vt:lpstr>
      <vt:lpstr>Link to types of movie posters</vt:lpstr>
      <vt:lpstr>PowerPoint Presentation</vt:lpstr>
      <vt:lpstr>PowerPoint Presentation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Sanchez, Jacob</dc:creator>
  <cp:lastModifiedBy>Sanchez, Jacob</cp:lastModifiedBy>
  <cp:revision>3</cp:revision>
  <dcterms:created xsi:type="dcterms:W3CDTF">2020-02-03T19:39:07Z</dcterms:created>
  <dcterms:modified xsi:type="dcterms:W3CDTF">2020-02-03T19:55:34Z</dcterms:modified>
</cp:coreProperties>
</file>