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66" r:id="rId5"/>
    <p:sldId id="260" r:id="rId6"/>
    <p:sldId id="267" r:id="rId7"/>
    <p:sldId id="268" r:id="rId8"/>
    <p:sldId id="269" r:id="rId9"/>
    <p:sldId id="261" r:id="rId10"/>
    <p:sldId id="270" r:id="rId11"/>
    <p:sldId id="271" r:id="rId12"/>
    <p:sldId id="27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C4C8E-BE0B-47D6-ACF7-5405666E9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6DC4AD-5069-4BFB-B42A-4FEF22F06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75B30-551C-431A-B325-2DC45EF9A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40C89-CFB8-4627-A832-257EEF851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F1236-1205-4F78-84B7-085F5FD9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6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10B38-E266-4C30-B60A-F718D753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B302F-8917-4668-B0C2-CEE39748E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5A516-0CFC-40DB-9BDF-288C53437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85077-370E-4AA0-A6F5-2A8958242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1667F-D108-491E-A88B-956A3910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9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7DE4-AAB8-40DA-A7D1-E24F4ACD6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06EFE-27B8-4EA5-9F2B-547D306B5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DFB89-4010-4005-8D14-4F2C10D91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66AF5-2675-4DEF-87DD-E73F4F28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81C91-AAE4-4F16-AF6D-1B2C30F9F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22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57C8-656C-439A-8AC0-3D118B99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06D6-C063-4C78-B85F-EB5A2ACFD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12841-BD1B-4361-B849-F9D86F017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E44135-AFFE-466C-AAE1-DFF50729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89096-E314-4C2D-9F27-FEE807528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3477F-DF92-4B4B-899C-5F0AB19E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8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6D3C-255A-462D-9D58-AA94B4039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5231E-FAC3-4C59-A2E8-FB6A4AA7D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EB7D43-7376-4A5B-B8E5-7BE9DFD2A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B6CF40-5FDE-4C53-B352-A4A067DCC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F2C663-89C8-48BA-BB64-3C419252CF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E34F98-61F0-495C-990D-B26C31B28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1A0D18-16F1-40B3-9FE3-35A9FFD4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D6D636-7A62-48FC-93B1-3BD144F5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81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D6CBB-00FF-4525-BC7F-253AF405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5F4865-3630-4FC7-B5E6-1CF1AA4F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35B0CF-8A24-4674-B56E-F7567012C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14EFAB-0972-42C7-A53F-330D180D3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8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9BC7FD-AD01-405D-8C16-9EF63DD54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9A5FB-93A1-463D-BDF4-09A2CB4E6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F5AD0-2826-45A6-B258-F9EC69301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03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C1E9-A4F6-46E0-B270-07F2D405A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C5CB4-9237-4981-A86D-D057A818B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45D99-A752-47A9-946A-0BD06016D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18249-83FA-4985-9E52-265666870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208D8C-C420-45A6-9B8E-387A8E55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57414A-602C-430C-89C6-156E5F60B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6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D43D-A68B-4BB5-A661-608F6AD29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BB138-6323-47EC-9C65-DB10814059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78996-EE66-42A6-A49B-F18D51E48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681E8-42A0-4451-821C-0C5D49BBD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005BC-6667-4D6D-8043-3BD2F19D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B61E4-F2AD-4450-A4A3-FF9EBEE8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60C0-C376-416F-9F74-8D048B19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AFD0C-46B7-4FB6-8FBD-225333068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C4C00-202D-47F2-8E45-1AFEC934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CC56F-AC90-47DF-9F61-8ECEFCE53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43B48-0249-4D7A-A6D7-A909E291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58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0CF631-4D4A-442B-A5D4-E5286D8D28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BB673D-9741-401D-86E1-529CFD941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E0592-A7D1-40B1-B559-875783D5C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9C51B-9498-4DD2-9DBE-5E93B223F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BB800-F9DC-4B59-8E7F-1427A9307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01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36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6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01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0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14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075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09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25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05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793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6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88487B-59BD-4BAC-B9E1-2C2FF89D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F912D-7AA6-4BC7-87EB-C8227B56E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FCCF-A887-4CF3-8AE4-ECD092913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C8016-B005-4A0C-BEE8-295F0FCCBB95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79DA9-F63A-40C6-ADCB-F172B2B84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9A55-A2D9-4DC4-9E86-41C01D2DF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1D759-0141-43D2-8402-460954F48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1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0A326-EAB0-3D4F-9322-7B286D1F42D8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0719E-1A63-A243-BCAF-97B0DADD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8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55F17-6AAC-4D67-828B-078122E021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03C59-A91F-4473-8DC8-9D0B3D2DC1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2/3/2020</a:t>
            </a:r>
          </a:p>
        </p:txBody>
      </p:sp>
    </p:spTree>
    <p:extLst>
      <p:ext uri="{BB962C8B-B14F-4D97-AF65-F5344CB8AC3E}">
        <p14:creationId xmlns:p14="http://schemas.microsoft.com/office/powerpoint/2010/main" val="3544196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White Space is Not Your Enemy (WSINYE)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Monday</a:t>
            </a:r>
          </a:p>
          <a:p>
            <a:pPr lvl="1"/>
            <a:r>
              <a:rPr lang="en-US" dirty="0"/>
              <a:t>Layout Sins</a:t>
            </a:r>
          </a:p>
          <a:p>
            <a:pPr lvl="1"/>
            <a:r>
              <a:rPr lang="en-US" dirty="0"/>
              <a:t>Mini Art School</a:t>
            </a:r>
          </a:p>
          <a:p>
            <a:pPr lvl="1"/>
            <a:r>
              <a:rPr lang="en-US" dirty="0"/>
              <a:t>Layout</a:t>
            </a:r>
          </a:p>
          <a:p>
            <a:r>
              <a:rPr lang="en-US" dirty="0"/>
              <a:t>Wednesday</a:t>
            </a:r>
          </a:p>
          <a:p>
            <a:pPr lvl="1"/>
            <a:r>
              <a:rPr lang="en-US" dirty="0"/>
              <a:t>Type</a:t>
            </a:r>
          </a:p>
          <a:p>
            <a:pPr lvl="1"/>
            <a:r>
              <a:rPr lang="en-US" dirty="0"/>
              <a:t>Color Basics</a:t>
            </a:r>
          </a:p>
        </p:txBody>
      </p:sp>
    </p:spTree>
    <p:extLst>
      <p:ext uri="{BB962C8B-B14F-4D97-AF65-F5344CB8AC3E}">
        <p14:creationId xmlns:p14="http://schemas.microsoft.com/office/powerpoint/2010/main" val="598856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67867" cy="4351338"/>
          </a:xfrm>
        </p:spPr>
        <p:txBody>
          <a:bodyPr>
            <a:normAutofit/>
          </a:bodyPr>
          <a:lstStyle/>
          <a:p>
            <a:r>
              <a:rPr lang="en-US" dirty="0"/>
              <a:t>Centering Everything</a:t>
            </a:r>
          </a:p>
          <a:p>
            <a:r>
              <a:rPr lang="en-US" dirty="0"/>
              <a:t>Warped or Naked Photos</a:t>
            </a:r>
          </a:p>
          <a:p>
            <a:r>
              <a:rPr lang="en-US" dirty="0"/>
              <a:t>Too many Fonts</a:t>
            </a:r>
          </a:p>
          <a:p>
            <a:r>
              <a:rPr lang="en-US" dirty="0"/>
              <a:t>Bulky Border &amp; Boxes</a:t>
            </a:r>
          </a:p>
          <a:p>
            <a:r>
              <a:rPr lang="en-US" dirty="0"/>
              <a:t>Cheated or missing margins</a:t>
            </a:r>
          </a:p>
          <a:p>
            <a:r>
              <a:rPr lang="en-US" dirty="0"/>
              <a:t>Stair-stepping</a:t>
            </a:r>
          </a:p>
          <a:p>
            <a:r>
              <a:rPr lang="en-US" dirty="0"/>
              <a:t>4 Corners and Clutter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0" y="1830917"/>
            <a:ext cx="536786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Trapped Negative Space</a:t>
            </a:r>
          </a:p>
          <a:p>
            <a:r>
              <a:rPr lang="en-US" dirty="0"/>
              <a:t>Busy Backgrounds</a:t>
            </a:r>
          </a:p>
          <a:p>
            <a:r>
              <a:rPr lang="en-US" dirty="0"/>
              <a:t>Tacky Type Emphasis</a:t>
            </a:r>
          </a:p>
          <a:p>
            <a:r>
              <a:rPr lang="en-US" dirty="0"/>
              <a:t>Bad Bullets</a:t>
            </a:r>
          </a:p>
          <a:p>
            <a:r>
              <a:rPr lang="en-US" dirty="0"/>
              <a:t>Windows and Orphans</a:t>
            </a:r>
          </a:p>
          <a:p>
            <a:r>
              <a:rPr lang="en-US" dirty="0"/>
              <a:t>Justified Rivers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776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2574" t="11770" b="38888"/>
          <a:stretch/>
        </p:blipFill>
        <p:spPr>
          <a:xfrm>
            <a:off x="3680432" y="3222"/>
            <a:ext cx="4510355" cy="685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23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 a clear focal point</a:t>
            </a:r>
          </a:p>
          <a:p>
            <a:r>
              <a:rPr lang="en-US" dirty="0"/>
              <a:t>Minimize the number of groupings the eye must scan</a:t>
            </a:r>
          </a:p>
          <a:p>
            <a:r>
              <a:rPr lang="en-US" dirty="0"/>
              <a:t>Guide the eye with visual sightlines</a:t>
            </a:r>
          </a:p>
          <a:p>
            <a:r>
              <a:rPr lang="en-US" dirty="0"/>
              <a:t>Set type properly</a:t>
            </a:r>
          </a:p>
          <a:p>
            <a:r>
              <a:rPr lang="en-US" dirty="0"/>
              <a:t>Use simplicity and restraint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55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166" t="29977" b="27491"/>
          <a:stretch/>
        </p:blipFill>
        <p:spPr>
          <a:xfrm>
            <a:off x="3792360" y="3222"/>
            <a:ext cx="4607280" cy="685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Golden ratio -&gt;</a:t>
            </a:r>
          </a:p>
          <a:p>
            <a:r>
              <a:rPr lang="en-US" dirty="0"/>
              <a:t>Rule of Thirds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9753" r="61801" b="47654"/>
          <a:stretch/>
        </p:blipFill>
        <p:spPr>
          <a:xfrm>
            <a:off x="3835979" y="0"/>
            <a:ext cx="45200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3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2716" b="31111"/>
          <a:stretch/>
        </p:blipFill>
        <p:spPr>
          <a:xfrm>
            <a:off x="753438" y="0"/>
            <a:ext cx="10685124" cy="687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1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Contrast and clarity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sure you test the contrast and colors on other computer before you submit your images on TLEARN</a:t>
            </a:r>
          </a:p>
          <a:p>
            <a:r>
              <a:rPr lang="en-US" dirty="0"/>
              <a:t>Do not use dark text on dark backgrounds</a:t>
            </a:r>
          </a:p>
          <a:p>
            <a:r>
              <a:rPr lang="en-US" dirty="0"/>
              <a:t>Or light text on light backgrounds</a:t>
            </a:r>
          </a:p>
        </p:txBody>
      </p:sp>
    </p:spTree>
    <p:extLst>
      <p:ext uri="{BB962C8B-B14F-4D97-AF65-F5344CB8AC3E}">
        <p14:creationId xmlns:p14="http://schemas.microsoft.com/office/powerpoint/2010/main" val="2105635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careful with images and text together, don’t get too cute with a creative idea, stick to the basics</a:t>
            </a:r>
          </a:p>
          <a:p>
            <a:r>
              <a:rPr lang="en-US" dirty="0"/>
              <a:t>It’s hard to get alphabet soup to spell something, or Photoshop one shape into another</a:t>
            </a:r>
          </a:p>
          <a:p>
            <a:r>
              <a:rPr lang="en-US" dirty="0"/>
              <a:t>Simplicity, look how book covers, signs, are sized and arranged</a:t>
            </a:r>
          </a:p>
          <a:p>
            <a:r>
              <a:rPr lang="en-US" dirty="0"/>
              <a:t>Old advertisements and common web design</a:t>
            </a:r>
          </a:p>
          <a:p>
            <a:r>
              <a:rPr lang="en-US" dirty="0"/>
              <a:t>IG advertisements, rule of thirds, number of words </a:t>
            </a:r>
          </a:p>
        </p:txBody>
      </p:sp>
    </p:spTree>
    <p:extLst>
      <p:ext uri="{BB962C8B-B14F-4D97-AF65-F5344CB8AC3E}">
        <p14:creationId xmlns:p14="http://schemas.microsoft.com/office/powerpoint/2010/main" val="1212651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713F-F7E8-417D-930D-1532D488A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52C52-527A-41DF-A803-3E122F3F1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design feedback</a:t>
            </a:r>
          </a:p>
          <a:p>
            <a:r>
              <a:rPr lang="en-US" dirty="0"/>
              <a:t>The contrast on your computer might be different than other computers, so check it on multiple computers, more contrast</a:t>
            </a:r>
          </a:p>
          <a:p>
            <a:r>
              <a:rPr lang="en-US" dirty="0"/>
              <a:t>NO blue on light blue, pick white on navy</a:t>
            </a:r>
          </a:p>
          <a:p>
            <a:r>
              <a:rPr lang="en-US" dirty="0"/>
              <a:t>Use the simplest picture possible, or cartoon outline</a:t>
            </a:r>
          </a:p>
          <a:p>
            <a:r>
              <a:rPr lang="en-US" dirty="0"/>
              <a:t>E.g. a picture of a computer or phone vs an outline</a:t>
            </a:r>
          </a:p>
          <a:p>
            <a:r>
              <a:rPr lang="en-US" dirty="0"/>
              <a:t>Don’t spend too much time trying to master a new technique</a:t>
            </a:r>
          </a:p>
        </p:txBody>
      </p:sp>
    </p:spTree>
    <p:extLst>
      <p:ext uri="{BB962C8B-B14F-4D97-AF65-F5344CB8AC3E}">
        <p14:creationId xmlns:p14="http://schemas.microsoft.com/office/powerpoint/2010/main" val="1412397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Advertisement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a product to advertise</a:t>
            </a:r>
          </a:p>
          <a:p>
            <a:r>
              <a:rPr lang="en-US" dirty="0"/>
              <a:t>Find examples of similar ads</a:t>
            </a:r>
          </a:p>
          <a:p>
            <a:r>
              <a:rPr lang="en-US" dirty="0"/>
              <a:t>Draw a crude layout for an ad</a:t>
            </a:r>
          </a:p>
          <a:p>
            <a:r>
              <a:rPr lang="en-US" dirty="0"/>
              <a:t>Sketch it on the board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414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293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1_Office Theme</vt:lpstr>
      <vt:lpstr>Comm 2302</vt:lpstr>
      <vt:lpstr>White Space is Not Your Enemy (WSINYE)</vt:lpstr>
      <vt:lpstr>Layout Errors</vt:lpstr>
      <vt:lpstr>PowerPoint Presentation</vt:lpstr>
      <vt:lpstr>Layout Guidelines</vt:lpstr>
      <vt:lpstr>PowerPoint Presentation</vt:lpstr>
      <vt:lpstr>PowerPoint Presentation</vt:lpstr>
      <vt:lpstr>PowerPoint Presentation</vt:lpstr>
      <vt:lpstr>Contrast and clarity</vt:lpstr>
      <vt:lpstr>Content</vt:lpstr>
      <vt:lpstr>Blog Posts</vt:lpstr>
      <vt:lpstr>Practice Advertisement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3</cp:revision>
  <dcterms:created xsi:type="dcterms:W3CDTF">2020-02-03T04:27:01Z</dcterms:created>
  <dcterms:modified xsi:type="dcterms:W3CDTF">2020-02-03T04:51:01Z</dcterms:modified>
</cp:coreProperties>
</file>