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76" r:id="rId4"/>
    <p:sldId id="264" r:id="rId5"/>
    <p:sldId id="265" r:id="rId6"/>
    <p:sldId id="266" r:id="rId7"/>
    <p:sldId id="278" r:id="rId8"/>
    <p:sldId id="271" r:id="rId9"/>
    <p:sldId id="272" r:id="rId10"/>
    <p:sldId id="273" r:id="rId11"/>
    <p:sldId id="274" r:id="rId12"/>
    <p:sldId id="275" r:id="rId13"/>
    <p:sldId id="270" r:id="rId14"/>
    <p:sldId id="258" r:id="rId15"/>
    <p:sldId id="277" r:id="rId16"/>
    <p:sldId id="26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80" d="100"/>
          <a:sy n="80" d="100"/>
        </p:scale>
        <p:origin x="56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cob Sanchez" userId="7a09672638306251" providerId="LiveId" clId="{CA7F3E28-D0A2-4B13-9C99-195E121CCEFF}"/>
    <pc:docChg chg="custSel modSld">
      <pc:chgData name="Jacob Sanchez" userId="7a09672638306251" providerId="LiveId" clId="{CA7F3E28-D0A2-4B13-9C99-195E121CCEFF}" dt="2020-02-21T01:27:10.016" v="132" actId="313"/>
      <pc:docMkLst>
        <pc:docMk/>
      </pc:docMkLst>
      <pc:sldChg chg="modSp">
        <pc:chgData name="Jacob Sanchez" userId="7a09672638306251" providerId="LiveId" clId="{CA7F3E28-D0A2-4B13-9C99-195E121CCEFF}" dt="2020-02-21T01:27:10.016" v="132" actId="313"/>
        <pc:sldMkLst>
          <pc:docMk/>
          <pc:sldMk cId="1252114871" sldId="272"/>
        </pc:sldMkLst>
        <pc:spChg chg="mod">
          <ac:chgData name="Jacob Sanchez" userId="7a09672638306251" providerId="LiveId" clId="{CA7F3E28-D0A2-4B13-9C99-195E121CCEFF}" dt="2020-02-21T01:27:10.016" v="132" actId="313"/>
          <ac:spMkLst>
            <pc:docMk/>
            <pc:sldMk cId="1252114871" sldId="272"/>
            <ac:spMk id="3" creationId="{13FAB024-8F64-4569-91E3-5D91D24B40AA}"/>
          </ac:spMkLst>
        </pc:spChg>
      </pc:sldChg>
      <pc:sldChg chg="modSp">
        <pc:chgData name="Jacob Sanchez" userId="7a09672638306251" providerId="LiveId" clId="{CA7F3E28-D0A2-4B13-9C99-195E121CCEFF}" dt="2020-02-21T01:25:03.282" v="76" actId="33524"/>
        <pc:sldMkLst>
          <pc:docMk/>
          <pc:sldMk cId="3479353617" sldId="278"/>
        </pc:sldMkLst>
        <pc:spChg chg="mod">
          <ac:chgData name="Jacob Sanchez" userId="7a09672638306251" providerId="LiveId" clId="{CA7F3E28-D0A2-4B13-9C99-195E121CCEFF}" dt="2020-02-21T01:25:03.282" v="76" actId="33524"/>
          <ac:spMkLst>
            <pc:docMk/>
            <pc:sldMk cId="3479353617" sldId="278"/>
            <ac:spMk id="3" creationId="{2C35AB0A-B7DE-413D-8CAC-718B801568B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D3ECD-540D-4275-82CF-1470AB996E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33886C-8DE8-4F03-A059-9B528BA5B8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7C3278-A64F-41B6-A1B5-2294142B9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2019F-F782-402E-A4D5-62AD15E9BF99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DF27A2-1107-405B-BC28-5AF5812BA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AFDF3F-9D26-48A5-B4A5-6017D6827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1C334-0CD6-410B-9C23-9CAE6582F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830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4787F-FBD6-4006-B4C3-6E9A20B0C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399A2E-E1BC-4EA1-95BA-7DD455A131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3CF353-8E6D-422B-90EF-125220549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2019F-F782-402E-A4D5-62AD15E9BF99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C02AA7-21B2-4B38-B803-07AAE6BEE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65332C-DE27-4E38-BC68-4B784E2BF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1C334-0CD6-410B-9C23-9CAE6582F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273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AA226-6CD8-4C86-B813-934357024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2EC9C1-60C5-419A-B000-AFC4FA8581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1E9C67-40D7-45CC-9ED5-A5AE0954F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2019F-F782-402E-A4D5-62AD15E9BF99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0F67A0-C418-483B-9A03-9F7F5693C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2CD7CB-8E04-47C6-BE00-9BF9CC17B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1C334-0CD6-410B-9C23-9CAE6582F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1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8E60F-99B0-4348-AC0E-2D94EFCAD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4313DB-239A-491B-8D65-2DEFCC3394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203492-4B9C-4F82-8DD8-685DCB20A1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8999BE-F2CF-4898-B358-790D3CC69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2019F-F782-402E-A4D5-62AD15E9BF99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09201D-F241-4B86-A2D7-C36625100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2C6563-A639-4EE9-96A9-3441B5AD4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1C334-0CD6-410B-9C23-9CAE6582F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643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6034D-5450-4CF0-9DF9-5D26BA559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9DC906-4651-40F4-8239-62107A498B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9716AA-9121-4E00-A3A7-4839A094BD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64AAE3-4C2D-4989-A972-91A23EE1A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D75DEC-2BD9-40F9-91CA-7DE07CA0E5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9B2474-14BB-498C-B36A-23F8CA924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2019F-F782-402E-A4D5-62AD15E9BF99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8F2D390-F55F-42A7-B81F-E69FD98FD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A93A1A-F62A-43CE-995B-DC26FDB6F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1C334-0CD6-410B-9C23-9CAE6582F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226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C4837-9C03-4AD7-8C9B-616F3B237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1F4D37-589B-4FE1-AA1D-9444DD9B6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2019F-F782-402E-A4D5-62AD15E9BF99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BA2AFD-96EC-49A5-8742-7051C4CAA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5982F5-55CA-4F63-9E29-A76413CFD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1C334-0CD6-410B-9C23-9CAE6582F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264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7DDF6C-A4DC-418C-823D-855F2F0C8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2019F-F782-402E-A4D5-62AD15E9BF99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820393-C1BE-47A4-9438-1809DFCA9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08D9E7-A3E0-4DB4-942B-928482B06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1C334-0CD6-410B-9C23-9CAE6582F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450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302D3-E298-4F0F-A830-161AAFA85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3CBC33-5327-4EE5-A9FD-5DD3EC5E74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C9E1E9-F820-4A66-8BD8-B6E8526C6D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D39756-A805-476F-88A5-4D39CD74A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2019F-F782-402E-A4D5-62AD15E9BF99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2FB2E5-C754-4186-844A-9F3BEFD4D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F31B7E-91AF-4B08-A6CD-2C8B4F752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1C334-0CD6-410B-9C23-9CAE6582F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096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FE61A-82AC-4158-8529-462105215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D6EB30-5483-43B0-9408-0F1F7E519E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9DE7BC-F059-4E12-94AB-2162E5D3D1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871F12-02EC-4646-B3F9-190E08741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2019F-F782-402E-A4D5-62AD15E9BF99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7A1B9E-7967-4E2E-805F-A683C2630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BB241C-D42B-4504-9DFB-2F58D6FEF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1C334-0CD6-410B-9C23-9CAE6582F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090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4CB86-1C8B-41E8-B530-556712DDF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328854-055B-434C-9120-87FE5FD989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6A8CC8-3569-40FE-A647-5E591BA9C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2019F-F782-402E-A4D5-62AD15E9BF99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200F89-13D3-4547-9BBC-DD4C4CB8E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02B2A-9E40-4DE3-BE44-820C488F9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1C334-0CD6-410B-9C23-9CAE6582F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117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88CBB3-1D46-4FD8-BCEE-05763A5C7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2DD01D-5FD4-4728-9D0B-BDD92F4B2D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40FF7C-A869-4A52-B362-BB2AA06ED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2019F-F782-402E-A4D5-62AD15E9BF99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D0D72-D8CF-45B0-9A54-FD8BB9F44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797137-964D-4F63-8692-3DB78BC8E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1C334-0CD6-410B-9C23-9CAE6582F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564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14B610-755C-48AC-8DE3-898DD5D62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EC670D-0140-471F-83ED-C4BCCF6CCA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384C2F-8D3D-461D-8BD5-D988DD5ED3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32019F-F782-402E-A4D5-62AD15E9BF99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C9C9B-1ACD-480D-93BE-8AC7AEA2D8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60EC24-6DD4-4958-A214-BEBE5EF67C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81C334-0CD6-410B-9C23-9CAE6582F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5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CD53C-F782-4D44-AEA2-FBFE85B5ED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Comm 2302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860BDA-8430-4C01-899D-F6959FB4AD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2-21-2020</a:t>
            </a:r>
          </a:p>
        </p:txBody>
      </p:sp>
    </p:spTree>
    <p:extLst>
      <p:ext uri="{BB962C8B-B14F-4D97-AF65-F5344CB8AC3E}">
        <p14:creationId xmlns:p14="http://schemas.microsoft.com/office/powerpoint/2010/main" val="1408082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Messages, signs, and meanings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 sign is anything </a:t>
            </a:r>
            <a:r>
              <a:rPr lang="en-US" dirty="0"/>
              <a:t>(a</a:t>
            </a:r>
            <a:r>
              <a:rPr lang="en-US" b="1" dirty="0"/>
              <a:t> </a:t>
            </a:r>
            <a:r>
              <a:rPr lang="en-US" dirty="0"/>
              <a:t>color, a gesture, a wink, an object, a mathematical equation, etc.) </a:t>
            </a:r>
            <a:r>
              <a:rPr lang="en-US" b="1" dirty="0"/>
              <a:t>that stands for something other than itself. </a:t>
            </a:r>
          </a:p>
          <a:p>
            <a:r>
              <a:rPr lang="en-US" dirty="0"/>
              <a:t>Image itself is a concept (Image of a cat)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6263" y="3554858"/>
            <a:ext cx="8719474" cy="3303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04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2480E98-B59F-4CF0-B77F-ADBA5BAFA5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1916" y="37100"/>
            <a:ext cx="8686800" cy="682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8875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Connotative chain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079" y="1867828"/>
            <a:ext cx="11375444" cy="2665261"/>
          </a:xfrm>
        </p:spPr>
      </p:pic>
    </p:spTree>
    <p:extLst>
      <p:ext uri="{BB962C8B-B14F-4D97-AF65-F5344CB8AC3E}">
        <p14:creationId xmlns:p14="http://schemas.microsoft.com/office/powerpoint/2010/main" val="19943032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elements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8590874" cy="4802609"/>
          </a:xfrm>
        </p:spPr>
      </p:pic>
    </p:spTree>
    <p:extLst>
      <p:ext uri="{BB962C8B-B14F-4D97-AF65-F5344CB8AC3E}">
        <p14:creationId xmlns:p14="http://schemas.microsoft.com/office/powerpoint/2010/main" val="1460659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Connotative Chain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459" y="1690688"/>
            <a:ext cx="11322073" cy="3542793"/>
          </a:xfrm>
        </p:spPr>
      </p:pic>
    </p:spTree>
    <p:extLst>
      <p:ext uri="{BB962C8B-B14F-4D97-AF65-F5344CB8AC3E}">
        <p14:creationId xmlns:p14="http://schemas.microsoft.com/office/powerpoint/2010/main" val="11000765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F45E0-32B6-449C-9C35-02729D589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Connotative Chain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35AB0A-B7DE-413D-8CAC-718B801568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can read into the ad, peach sexuality, ripe, positive</a:t>
            </a:r>
          </a:p>
          <a:p>
            <a:r>
              <a:rPr lang="en-US" dirty="0"/>
              <a:t>Or you can read into the ad macabre, poison, temptation, negative</a:t>
            </a:r>
          </a:p>
          <a:p>
            <a:endParaRPr lang="en-US" dirty="0"/>
          </a:p>
          <a:p>
            <a:r>
              <a:rPr lang="en-US" dirty="0"/>
              <a:t>Rorschach test for what most people will read into the ad</a:t>
            </a:r>
          </a:p>
          <a:p>
            <a:r>
              <a:rPr lang="en-US" dirty="0"/>
              <a:t>Oppositional reading will read against these common directions</a:t>
            </a:r>
          </a:p>
          <a:p>
            <a:endParaRPr lang="en-US" dirty="0"/>
          </a:p>
          <a:p>
            <a:r>
              <a:rPr lang="en-US" dirty="0"/>
              <a:t>Divorced or alcoholic, will read into this ad hate, money, pain</a:t>
            </a:r>
          </a:p>
          <a:p>
            <a:r>
              <a:rPr lang="en-US" dirty="0"/>
              <a:t>Drinks ads tease the best-case scenario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353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A6B3CF0F-4834-4AEA-96CB-950922654D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188" y="0"/>
            <a:ext cx="38576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50477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4C0FC-7772-42FE-9A58-25E203C52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Connotative chains for Lysol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FAB024-8F64-4569-91E3-5D91D24B40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Planning board for children = parent is a good parent = taking care of their kid = keeping them safe from germs</a:t>
            </a:r>
          </a:p>
          <a:p>
            <a:endParaRPr lang="en-US" dirty="0"/>
          </a:p>
          <a:p>
            <a:r>
              <a:rPr lang="en-US" dirty="0"/>
              <a:t>Planning board = important activities = swim meet time = time to clean their room = as important as keeping them clean from germs = germ drawing by a kid = kids make germs = parents keep germs from kids with Lysol</a:t>
            </a:r>
          </a:p>
          <a:p>
            <a:endParaRPr lang="en-US" dirty="0"/>
          </a:p>
          <a:p>
            <a:r>
              <a:rPr lang="en-US" dirty="0"/>
              <a:t>Not an exact science, different people will make different connections</a:t>
            </a:r>
          </a:p>
        </p:txBody>
      </p:sp>
    </p:spTree>
    <p:extLst>
      <p:ext uri="{BB962C8B-B14F-4D97-AF65-F5344CB8AC3E}">
        <p14:creationId xmlns:p14="http://schemas.microsoft.com/office/powerpoint/2010/main" val="1252114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87888A68-9EF3-4F53-8837-133C31B6C3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7588" y="0"/>
            <a:ext cx="50752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9358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DDB80EB-0AE7-475C-A036-A346566FE6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306" y="173619"/>
            <a:ext cx="10575388" cy="6510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8552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playboy logo">
            <a:extLst>
              <a:ext uri="{FF2B5EF4-FFF2-40B4-BE49-F238E27FC236}">
                <a16:creationId xmlns:a16="http://schemas.microsoft.com/office/drawing/2014/main" id="{F42B5EDE-617D-4AFF-8EF2-74CBE62154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088" y="0"/>
            <a:ext cx="10283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04539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Chains of connotations (Playboy rabbit)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49" y="2265446"/>
            <a:ext cx="11252589" cy="2374647"/>
          </a:xfrm>
        </p:spPr>
      </p:pic>
    </p:spTree>
    <p:extLst>
      <p:ext uri="{BB962C8B-B14F-4D97-AF65-F5344CB8AC3E}">
        <p14:creationId xmlns:p14="http://schemas.microsoft.com/office/powerpoint/2010/main" val="2320253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3D036-F2A0-4F1E-8D63-F7D2922CF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Blog posts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7343E-E0EB-4FF4-BA51-9115F69EA6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Examples use a lot of Greek mythology to analyze connotative chains</a:t>
            </a:r>
          </a:p>
          <a:p>
            <a:r>
              <a:rPr lang="en-US" dirty="0"/>
              <a:t>At each stage in the chain, you can brainstorm a lot of different meanings, pick one and keep going, then go back and take another branch, you will probably end up in different end points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0499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tony the tiger">
            <a:extLst>
              <a:ext uri="{FF2B5EF4-FFF2-40B4-BE49-F238E27FC236}">
                <a16:creationId xmlns:a16="http://schemas.microsoft.com/office/drawing/2014/main" id="{09BB5BBE-0D7F-466B-9967-41D26A971D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81382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Connotative chain</a:t>
            </a:r>
          </a:p>
          <a:p>
            <a:r>
              <a:rPr lang="en-US" dirty="0"/>
              <a:t>Pick an advertisement and create a connotative chain with imagery that relates to parts of the ad</a:t>
            </a:r>
          </a:p>
          <a:p>
            <a:r>
              <a:rPr lang="en-US" dirty="0"/>
              <a:t>How do these connotations show up in advertisements using this logo</a:t>
            </a:r>
          </a:p>
          <a:p>
            <a:r>
              <a:rPr lang="en-US" dirty="0"/>
              <a:t>Tony the Tiger = Strong, Fun, Child friendly, Enthusiastic </a:t>
            </a:r>
          </a:p>
          <a:p>
            <a:r>
              <a:rPr lang="en-US" dirty="0"/>
              <a:t>Bandana = Human like = Not scary = Trusting </a:t>
            </a:r>
          </a:p>
          <a:p>
            <a:r>
              <a:rPr lang="en-US" dirty="0"/>
              <a:t>Physique = Works out a lot = Naked = Sexuality = Furry Culture</a:t>
            </a:r>
          </a:p>
        </p:txBody>
      </p:sp>
    </p:spTree>
    <p:extLst>
      <p:ext uri="{BB962C8B-B14F-4D97-AF65-F5344CB8AC3E}">
        <p14:creationId xmlns:p14="http://schemas.microsoft.com/office/powerpoint/2010/main" val="17783218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328</Words>
  <Application>Microsoft Office PowerPoint</Application>
  <PresentationFormat>Widescreen</PresentationFormat>
  <Paragraphs>34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Comm 2302</vt:lpstr>
      <vt:lpstr>Messages, signs, and meanings</vt:lpstr>
      <vt:lpstr>PowerPoint Presentation</vt:lpstr>
      <vt:lpstr>Connotative chain</vt:lpstr>
      <vt:lpstr>Main elements</vt:lpstr>
      <vt:lpstr>Connotative Chain</vt:lpstr>
      <vt:lpstr>Connotative Chain</vt:lpstr>
      <vt:lpstr>PowerPoint Presentation</vt:lpstr>
      <vt:lpstr>Connotative chains for Lysol</vt:lpstr>
      <vt:lpstr>PowerPoint Presentation</vt:lpstr>
      <vt:lpstr>PowerPoint Presentation</vt:lpstr>
      <vt:lpstr>PowerPoint Presentation</vt:lpstr>
      <vt:lpstr>Chains of connotations (Playboy rabbit)</vt:lpstr>
      <vt:lpstr>Blog posts</vt:lpstr>
      <vt:lpstr>PowerPoint Presentation</vt:lpstr>
      <vt:lpstr>Activity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 2302</dc:title>
  <dc:creator>Jacob Sanchez</dc:creator>
  <cp:lastModifiedBy>Jacob Sanchez</cp:lastModifiedBy>
  <cp:revision>5</cp:revision>
  <dcterms:created xsi:type="dcterms:W3CDTF">2020-02-21T00:43:43Z</dcterms:created>
  <dcterms:modified xsi:type="dcterms:W3CDTF">2020-02-21T01:27:12Z</dcterms:modified>
</cp:coreProperties>
</file>