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61" r:id="rId7"/>
    <p:sldId id="268" r:id="rId8"/>
    <p:sldId id="262" r:id="rId9"/>
    <p:sldId id="263" r:id="rId10"/>
    <p:sldId id="266" r:id="rId11"/>
    <p:sldId id="267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00BC-9A75-470D-ADE0-77ACAF9EB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7BA5A5-CC9F-4B77-B3A7-C279C6CA7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5114C-C6A3-45A9-A893-0A97F6DFC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D2AFE-2AF3-4E07-9BBE-4440C50C0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6EC95-15AC-4B10-AC77-72E69930A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2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B361-B850-4F75-B49A-05E1D13B1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2CD21-9434-46E2-AFD2-60EECEE36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DAD20-CC95-42B8-983B-923AD7933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FC3FC-17C5-44CE-952A-093E883CD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310A9-5D36-4A5D-A432-513BD88C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3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D83B2-A012-499B-96FB-23935D92B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5C24B-BD95-4DC2-A703-A01E90AFD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053A1-D480-407D-86D8-1A198B090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6B5F5-8A1C-4173-9555-52B8BC580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6E52C-9655-466F-8929-0E4999097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1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36E86-A889-4BA0-AD22-3CBC6B258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7593E-CD34-4F7C-995C-404989F844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E2EE4C-5A07-4A50-AA1D-B3D8AA3E4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4F798-3BF4-4569-B0C6-7721A2E39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DC432-08FC-4063-AB3D-89145E625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68F442-2FC2-41BE-8345-C816B5BEA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23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5671-0F50-4C5A-AF6C-E89E8C832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C0AEC0-09E2-4943-9100-F697BEF9B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457206-10E5-4F01-834E-42F6BF28C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3DE139-DC49-44E4-A8CF-67AE855A95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D827BB-8B40-48EF-A594-AAE2E49568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A42362-B098-4E20-8E8E-F1ADF8C43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70A0AE-0254-444B-A5DA-DCB5D9CC3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9E9A5B-7C4B-4EA7-8829-63D883CB0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488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68C30-D1BF-445B-A418-761CFFCE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8B95A-5CDF-4B41-B691-A3FD362C1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6BCFA2-8BE2-4DF0-8331-85BF8C510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501527-8A28-49EE-B05D-DC65C556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610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2834FD-85EB-49CB-AB19-0861BE306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E529B0-4B5F-4AD6-B796-C85509B17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7DEA1-DE32-4647-B5F9-062F49BE5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04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5ED77-538E-4F27-A6BE-D614EDEA6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A9119-1788-4F29-A24B-876FA9950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23DED-26E9-4EAB-A593-885B391C2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1D6429-EC88-4926-8FED-C32DB5E47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C324B-0500-4134-AF83-7F1FA80CE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35821-7687-4CAF-87F7-72CDE5054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37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7BCAF-8A4B-4A80-B946-88613B01C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57080B-5B09-4E61-A7D9-14BABB269C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DF742-8FEB-4706-85DC-A1E9FCCEE9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A74F8-56DF-4B4F-8BD5-87B31EB78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FE91E-9D40-4305-83FA-374483D6A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547B4-1276-44FD-B687-0793F4BE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27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5BA51-E0DB-495C-88B5-FABDA0A4E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D18F6A-5FBF-4E8E-A2FA-C8B4B31D4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44371-CAC5-459C-8265-2EF8DB9F3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52037-E159-4CDD-9AC9-F5E8D796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468F3-4DED-4F5D-98C3-678A0B14C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02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A48352-C7D1-4EA9-82D7-B3E283BC89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DB1182-8D00-49E3-8037-BD25AEAB8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93C46-B4B6-4B22-9EBC-0C666B442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E7731-93CF-4EDD-A21F-8D157FD5D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6A9B8-C961-4A21-96E9-3EBDFCAD5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18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6B41C-1263-424E-A489-6A6EDEF92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28467-5592-4846-A33B-46F9D5547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8F792-BEDA-48B1-84EE-321235654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F80B2-8504-48FF-9236-79F73417EFB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E6338-8A17-416A-A2DF-2C3A86FAFD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C04B9-4322-4CA6-87A7-F1AF7132E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A03A4-EC0A-40F5-B75D-801E205A5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6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maidenform+bra+ads+1950s&amp;safe=active&amp;rlz=1C1CHBF_enUS742US742&amp;sxsrf=ALeKk015Ewc4nFq2dPfBkKlj-HPImOMzgg:1582130977363&amp;tbm=isch&amp;source=iu&amp;ictx=1&amp;fir=7JJqVkVpHgvcpM%253A%252CmuH1sacIhn1PJM%252C_&amp;vet=1&amp;usg=AI4_-kS3OvV6ftDz1Gf_F_8UNqi-u07mjg&amp;sa=X&amp;ved=2ahUKEwjL-JKXid7nAhXcFjQIHRkDCIUQ9QEwAHoECAoQEw#imgrc=7JJqVkVpHgvcpM: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etshavingproducts.com/products/3-pack-castile-bar-soa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58E1B-3A2D-417F-8247-3711BC281A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2EB912-8BCA-4A2D-9BFA-53347D2A6E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2-19-2020</a:t>
            </a:r>
          </a:p>
        </p:txBody>
      </p:sp>
    </p:spTree>
    <p:extLst>
      <p:ext uri="{BB962C8B-B14F-4D97-AF65-F5344CB8AC3E}">
        <p14:creationId xmlns:p14="http://schemas.microsoft.com/office/powerpoint/2010/main" val="3226738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F9EE1-B8C0-4665-B469-0C834D23D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 sells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DBE6B-BF2B-45F4-BD73-ED3799F95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your man concept</a:t>
            </a:r>
          </a:p>
          <a:p>
            <a:endParaRPr lang="en-US" dirty="0"/>
          </a:p>
          <a:p>
            <a:r>
              <a:rPr lang="en-US" dirty="0"/>
              <a:t>Mistress to wife</a:t>
            </a:r>
          </a:p>
          <a:p>
            <a:endParaRPr lang="en-US" dirty="0"/>
          </a:p>
          <a:p>
            <a:r>
              <a:rPr lang="en-US" dirty="0"/>
              <a:t>Putting the convertible in the showroom to entice but then selling the sedan, convertible for mistress, sedan for wife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Maidenform bra ads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199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beer ads">
            <a:extLst>
              <a:ext uri="{FF2B5EF4-FFF2-40B4-BE49-F238E27FC236}">
                <a16:creationId xmlns:a16="http://schemas.microsoft.com/office/drawing/2014/main" id="{88ECA6B2-5F89-4391-8D9B-91F46E6AF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221" y="4943"/>
            <a:ext cx="5173579" cy="685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908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beer ads">
            <a:extLst>
              <a:ext uri="{FF2B5EF4-FFF2-40B4-BE49-F238E27FC236}">
                <a16:creationId xmlns:a16="http://schemas.microsoft.com/office/drawing/2014/main" id="{92F07890-088C-4668-9100-003579245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229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50A0C-BC87-4083-82EF-A141FEA4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in beer 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24088-5CCF-4945-A5F1-F71E0466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Basest sexuality, showing a sexy female = beer, good beer, leaning into the sexism, our beer is so great it doesn’t matter how sexist this ad is</a:t>
            </a:r>
          </a:p>
          <a:p>
            <a:endParaRPr lang="en-US" dirty="0"/>
          </a:p>
          <a:p>
            <a:r>
              <a:rPr lang="en-US" dirty="0"/>
              <a:t>Tacit sexuality, showing moderately attractive men and women</a:t>
            </a:r>
          </a:p>
          <a:p>
            <a:r>
              <a:rPr lang="en-US" dirty="0"/>
              <a:t>Also in a sexual location, at a beach resort</a:t>
            </a:r>
          </a:p>
          <a:p>
            <a:r>
              <a:rPr lang="en-US" dirty="0"/>
              <a:t>Not where beer is actually drank, in a dive bar, couch, or parking lot</a:t>
            </a:r>
          </a:p>
          <a:p>
            <a:r>
              <a:rPr lang="en-US" dirty="0"/>
              <a:t>Wish fulfillment for alcohol, in ads for drinks, only best possible outcome is shown</a:t>
            </a:r>
          </a:p>
        </p:txBody>
      </p:sp>
    </p:spTree>
    <p:extLst>
      <p:ext uri="{BB962C8B-B14F-4D97-AF65-F5344CB8AC3E}">
        <p14:creationId xmlns:p14="http://schemas.microsoft.com/office/powerpoint/2010/main" val="2484038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46BDD-A50A-4080-9E0B-72D1530E2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Manly soap scents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614B5-6A43-4B17-B1AF-D1C1C4E9B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Old spice names, Swagger, Captain, Bear glove, </a:t>
            </a:r>
            <a:r>
              <a:rPr lang="en-US" dirty="0" err="1"/>
              <a:t>Krakengard</a:t>
            </a:r>
            <a:r>
              <a:rPr lang="en-US" dirty="0"/>
              <a:t>, steel courage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Shaving soap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384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635BE-1BD2-427E-ABCD-3ACDA5F8E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Psychology of oral fixation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CACEE-FB87-4319-96DB-FBF797240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stage of psychosexual development for infant from birth to 18 months, one of Freud stages </a:t>
            </a:r>
          </a:p>
          <a:p>
            <a:endParaRPr lang="en-US" dirty="0"/>
          </a:p>
          <a:p>
            <a:r>
              <a:rPr lang="en-US" dirty="0"/>
              <a:t>The mouth is the primary erogenous zone, eating, sucking</a:t>
            </a:r>
          </a:p>
          <a:p>
            <a:endParaRPr lang="en-US" dirty="0"/>
          </a:p>
          <a:p>
            <a:r>
              <a:rPr lang="en-US" dirty="0"/>
              <a:t>Infant who is neglected during this time, over or under fed, will develop an oral fixation later in life</a:t>
            </a:r>
          </a:p>
          <a:p>
            <a:endParaRPr lang="en-US" dirty="0"/>
          </a:p>
          <a:p>
            <a:r>
              <a:rPr lang="en-US" dirty="0"/>
              <a:t>No evidence found that breast feeding period leads to smoking</a:t>
            </a:r>
          </a:p>
        </p:txBody>
      </p:sp>
    </p:spTree>
    <p:extLst>
      <p:ext uri="{BB962C8B-B14F-4D97-AF65-F5344CB8AC3E}">
        <p14:creationId xmlns:p14="http://schemas.microsoft.com/office/powerpoint/2010/main" val="1894607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6B3CF0F-4834-4AEA-96CB-950922654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0"/>
            <a:ext cx="385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047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2D135C5-820F-436D-B21B-A3988D8BF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0"/>
            <a:ext cx="385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375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D2FF3B7-D290-4CAA-9DAD-723338BE2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0"/>
            <a:ext cx="385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808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12CEA-C5FE-443A-8C20-D8EF96AF4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in general about advertisement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0113D-6D4F-4DE0-9A33-4A0C2596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Often the goal of the ad is not to sell you a product or service but just to remind of you of the brand, brand awareness</a:t>
            </a:r>
          </a:p>
          <a:p>
            <a:r>
              <a:rPr lang="en-US" dirty="0"/>
              <a:t>I’m aware of </a:t>
            </a:r>
            <a:r>
              <a:rPr lang="en-US" dirty="0" err="1"/>
              <a:t>shiseido</a:t>
            </a:r>
            <a:r>
              <a:rPr lang="en-US" dirty="0"/>
              <a:t> cosmetics but not a consumer</a:t>
            </a:r>
          </a:p>
          <a:p>
            <a:r>
              <a:rPr lang="en-US" dirty="0"/>
              <a:t>What assumptions do the ads make? </a:t>
            </a:r>
          </a:p>
          <a:p>
            <a:r>
              <a:rPr lang="en-US" dirty="0"/>
              <a:t>That I’m not a consumer of their products</a:t>
            </a:r>
          </a:p>
          <a:p>
            <a:r>
              <a:rPr lang="en-US" dirty="0"/>
              <a:t>Wealth background, purchasing decision making, male vs female</a:t>
            </a:r>
          </a:p>
          <a:p>
            <a:r>
              <a:rPr lang="en-US" dirty="0"/>
              <a:t>Also how to use the product, for what? Cleaning kids rooms</a:t>
            </a:r>
          </a:p>
          <a:p>
            <a:r>
              <a:rPr lang="en-US" dirty="0"/>
              <a:t>Black coffee means business</a:t>
            </a:r>
          </a:p>
        </p:txBody>
      </p:sp>
    </p:spTree>
    <p:extLst>
      <p:ext uri="{BB962C8B-B14F-4D97-AF65-F5344CB8AC3E}">
        <p14:creationId xmlns:p14="http://schemas.microsoft.com/office/powerpoint/2010/main" val="3854868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B4ECC-A37D-481A-9CF5-407043815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46FC3-0B50-4DEF-98BC-7B7EB69EE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Products marketed over the top for only men or women</a:t>
            </a:r>
          </a:p>
          <a:p>
            <a:r>
              <a:rPr lang="en-US" dirty="0" err="1"/>
              <a:t>Hims</a:t>
            </a:r>
            <a:r>
              <a:rPr lang="en-US" dirty="0"/>
              <a:t> ads or Erectile disfunction ads in general</a:t>
            </a:r>
          </a:p>
          <a:p>
            <a:r>
              <a:rPr lang="en-US" dirty="0"/>
              <a:t>Shavers priced differently to men and women</a:t>
            </a:r>
          </a:p>
          <a:p>
            <a:r>
              <a:rPr lang="en-US" dirty="0"/>
              <a:t>Pink tax on products like power tools</a:t>
            </a:r>
          </a:p>
          <a:p>
            <a:r>
              <a:rPr lang="en-US" dirty="0"/>
              <a:t>Also deodorants marketed towards men and women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68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D559A-765F-4185-A532-5ADA40B0F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an advertisement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A778D-FB0E-4B35-8518-F8AB18C66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through your social media feed and make a note of an advertisement</a:t>
            </a:r>
          </a:p>
          <a:p>
            <a:endParaRPr lang="en-US" dirty="0"/>
          </a:p>
          <a:p>
            <a:r>
              <a:rPr lang="en-US" dirty="0"/>
              <a:t>What is the ad for, a product, a service?</a:t>
            </a:r>
          </a:p>
          <a:p>
            <a:endParaRPr lang="en-US" dirty="0"/>
          </a:p>
          <a:p>
            <a:r>
              <a:rPr lang="en-US" dirty="0"/>
              <a:t>What is the psychology behind the ad? What wish does it fulfill? </a:t>
            </a:r>
          </a:p>
        </p:txBody>
      </p:sp>
    </p:spTree>
    <p:extLst>
      <p:ext uri="{BB962C8B-B14F-4D97-AF65-F5344CB8AC3E}">
        <p14:creationId xmlns:p14="http://schemas.microsoft.com/office/powerpoint/2010/main" val="1747819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372</Words>
  <Application>Microsoft Office PowerPoint</Application>
  <PresentationFormat>Widescreen</PresentationFormat>
  <Paragraphs>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Comm 2302</vt:lpstr>
      <vt:lpstr>Sex sells</vt:lpstr>
      <vt:lpstr>PowerPoint Presentation</vt:lpstr>
      <vt:lpstr>PowerPoint Presentation</vt:lpstr>
      <vt:lpstr>Examples in beer ads</vt:lpstr>
      <vt:lpstr>Manly soap scents</vt:lpstr>
      <vt:lpstr>Psychology of oral fixation</vt:lpstr>
      <vt:lpstr>PowerPoint Presentation</vt:lpstr>
      <vt:lpstr>PowerPoint Presentation</vt:lpstr>
      <vt:lpstr>PowerPoint Presentation</vt:lpstr>
      <vt:lpstr>Notes in general about advertisement</vt:lpstr>
      <vt:lpstr>Blog posts</vt:lpstr>
      <vt:lpstr>Find an advertisement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5</cp:revision>
  <dcterms:created xsi:type="dcterms:W3CDTF">2020-02-19T16:36:56Z</dcterms:created>
  <dcterms:modified xsi:type="dcterms:W3CDTF">2020-02-19T17:21:51Z</dcterms:modified>
</cp:coreProperties>
</file>