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4" r:id="rId5"/>
    <p:sldId id="265" r:id="rId6"/>
    <p:sldId id="266" r:id="rId7"/>
    <p:sldId id="267" r:id="rId8"/>
    <p:sldId id="26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0" d="100"/>
          <a:sy n="80" d="100"/>
        </p:scale>
        <p:origin x="5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ob Sanchez" userId="7a09672638306251" providerId="LiveId" clId="{46C680A8-BFE8-4DBC-92E7-6C5CA295821E}"/>
    <pc:docChg chg="custSel modSld">
      <pc:chgData name="Jacob Sanchez" userId="7a09672638306251" providerId="LiveId" clId="{46C680A8-BFE8-4DBC-92E7-6C5CA295821E}" dt="2020-02-17T05:36:37.864" v="471" actId="20577"/>
      <pc:docMkLst>
        <pc:docMk/>
      </pc:docMkLst>
      <pc:sldChg chg="modSp">
        <pc:chgData name="Jacob Sanchez" userId="7a09672638306251" providerId="LiveId" clId="{46C680A8-BFE8-4DBC-92E7-6C5CA295821E}" dt="2020-02-17T05:36:37.864" v="471" actId="20577"/>
        <pc:sldMkLst>
          <pc:docMk/>
          <pc:sldMk cId="3648595161" sldId="267"/>
        </pc:sldMkLst>
        <pc:spChg chg="mod">
          <ac:chgData name="Jacob Sanchez" userId="7a09672638306251" providerId="LiveId" clId="{46C680A8-BFE8-4DBC-92E7-6C5CA295821E}" dt="2020-02-17T05:36:37.864" v="471" actId="20577"/>
          <ac:spMkLst>
            <pc:docMk/>
            <pc:sldMk cId="3648595161" sldId="267"/>
            <ac:spMk id="3" creationId="{CB1E66A5-7FC6-4620-9528-DA28F510B6B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431DD-D6A3-4E1B-8872-DFE69A267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61D2DE-DB4F-4C9C-8847-9D65C8ABBB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410BB2-1EB7-4096-9B57-4081B5E76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61947-967B-4F08-AEE6-AF659C91634E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99855-FAF7-4EF9-A887-13B500693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340F52-6ABB-49D6-8937-523D3687C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70162-9A40-4A6C-80A3-4200885808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182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7BBE1-0A8C-4D55-8B04-75B1708CF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AD7FB-B311-4FCF-9CFC-697D1DD0E2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6C462D-311F-461F-B4F8-2EC4EAFBF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61947-967B-4F08-AEE6-AF659C91634E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98223-23C9-4A26-8F73-B64BC1392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495530-1005-4699-9F4E-783F7CCBC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70162-9A40-4A6C-80A3-4200885808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740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B680D-F92F-45EC-ADC3-2EA9BD151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D39AC3-FC8D-4EBD-96D3-84CB45B486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E1038-A794-40D3-9252-95E145C45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61947-967B-4F08-AEE6-AF659C91634E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499E6-625C-48B8-9C22-798643A0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C53605-8103-45AC-9275-79EDF8DD2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70162-9A40-4A6C-80A3-4200885808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903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F4FBC-9D65-4706-97AA-9997AECBB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4A71D-1ED4-44E2-AAA4-3AA9AD1AE2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F0694B-CEE9-4424-9008-96D7C2EF20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DFD8F7-79E6-4D69-AD08-8E1F36A86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61947-967B-4F08-AEE6-AF659C91634E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D3CB1F-FBA1-4628-99A0-1F80268FA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97FA96-4C73-465E-ADF8-FF30A6EB2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70162-9A40-4A6C-80A3-4200885808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91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9992A-AB23-4D9A-9917-BF8481A4B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B6FACA-CF84-452B-8FDE-C74559266E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9F8802-D762-4749-8024-17B82B2F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E5DFCD-9BB5-4E7B-A27D-2E6DCC43D3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F16D02-1678-4A62-9CD3-CEFEFA66B5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FDB5A5-BFDB-4D80-978C-174855323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61947-967B-4F08-AEE6-AF659C91634E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0F4AE4-E4A3-4A50-A2A0-BCC9EFA8F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66D071-4B28-4409-A6D9-6DF6F5D47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70162-9A40-4A6C-80A3-4200885808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735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B2D5E-5C07-4DE4-8249-B423E0CE7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770DD4-F12A-4FC0-B51F-E3ACAE0EF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61947-967B-4F08-AEE6-AF659C91634E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520EF5-EBFE-4B20-91B9-5BD286066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815AC9-1D7A-4B04-AE4D-D091A5AB4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70162-9A40-4A6C-80A3-4200885808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978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1DD64D-1822-47D1-A1BE-E04745C2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61947-967B-4F08-AEE6-AF659C91634E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3CDAA0-3602-4D25-99E0-109747808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2FAAF3-9089-4D85-B2B1-94C1377B0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70162-9A40-4A6C-80A3-4200885808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876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53666-1E67-4263-9341-1DDE4DAB4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7F432D-36D1-451F-B3FB-0B36C02CE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879617-11E2-45B8-A0C8-F8CCBDC9C2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FB4026-E362-4398-B48A-51E598209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61947-967B-4F08-AEE6-AF659C91634E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35CD97-AC84-4A43-B64D-0EAF4E0DB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A55784-F4CD-4A1D-8C57-0AFAD9E18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70162-9A40-4A6C-80A3-4200885808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539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3A54D-1D04-4A2E-AE35-6844367BB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9270C7-A067-4533-B5C6-882C3CCDD0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4DB8D7-DCD8-4335-8FD2-D6D5638B2C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072C21-ABD5-4C04-91C8-5A2EA4839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61947-967B-4F08-AEE6-AF659C91634E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9BCC0C-863C-429A-9B64-2DEDC5CA7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6290AC-5C66-4F5F-AB4B-6F41CB988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70162-9A40-4A6C-80A3-4200885808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37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5215C-F198-45E6-B4FB-04A6E4F33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16B681-AF38-4FA6-BF80-F9FE8718CC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197E9-DE3D-4479-8CDA-3C74BA700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61947-967B-4F08-AEE6-AF659C91634E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15CA1D-48C8-42E5-A1AF-359719C00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D94E9-662B-40BA-95F3-719C76543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70162-9A40-4A6C-80A3-4200885808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536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49B892-0A99-4B9D-99BC-0380925A01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F34A27-5DE7-4960-95D0-B1EE2D2F7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EB24CF-B83C-40F2-B905-4CE0285B2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61947-967B-4F08-AEE6-AF659C91634E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DE10C-BD39-4399-8413-400943795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694B18-4274-4A73-A063-ED20F7501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70162-9A40-4A6C-80A3-4200885808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867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F72F3B-E3CF-48C6-991C-B63327D14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D7BBF-1873-4458-9D50-CE11C203D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0D9AF3-5676-4941-B804-A30E17472B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61947-967B-4F08-AEE6-AF659C91634E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63F1C-46E4-45A1-994D-3DF673DE5D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EB78A4-9E58-4FE0-B308-ED61A0120B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70162-9A40-4A6C-80A3-4200885808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78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7o-tUErWlj8" TargetMode="External"/><Relationship Id="rId2" Type="http://schemas.openxmlformats.org/officeDocument/2006/relationships/hyperlink" Target="https://tvtropes.org/pmwiki/pmwiki.php/Main/VampireTrope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014E1-69A2-4C97-86EC-77FB8849E2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 2302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ED203D-36FB-43F8-B8E1-4155B6DAF2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2-17-2020</a:t>
            </a:r>
          </a:p>
        </p:txBody>
      </p:sp>
    </p:spTree>
    <p:extLst>
      <p:ext uri="{BB962C8B-B14F-4D97-AF65-F5344CB8AC3E}">
        <p14:creationId xmlns:p14="http://schemas.microsoft.com/office/powerpoint/2010/main" val="4124688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93448-7D19-4181-83A1-22B1A4196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9A201-293D-4C23-A70E-76F137D797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Change to syllabus</a:t>
            </a:r>
          </a:p>
          <a:p>
            <a:endParaRPr lang="en-US" dirty="0"/>
          </a:p>
          <a:p>
            <a:r>
              <a:rPr lang="en-US" dirty="0"/>
              <a:t>Check MWF days, next lab day</a:t>
            </a:r>
          </a:p>
        </p:txBody>
      </p:sp>
    </p:spTree>
    <p:extLst>
      <p:ext uri="{BB962C8B-B14F-4D97-AF65-F5344CB8AC3E}">
        <p14:creationId xmlns:p14="http://schemas.microsoft.com/office/powerpoint/2010/main" val="960744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Connotation vs Denotation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Denotation</a:t>
            </a:r>
          </a:p>
          <a:p>
            <a:pPr lvl="1"/>
            <a:r>
              <a:rPr lang="en-US" b="1" dirty="0"/>
              <a:t>House</a:t>
            </a:r>
            <a:r>
              <a:rPr lang="en-US" dirty="0"/>
              <a:t>: a structure for human habitation</a:t>
            </a:r>
          </a:p>
          <a:p>
            <a:r>
              <a:rPr lang="en-US" dirty="0"/>
              <a:t>Connotation</a:t>
            </a:r>
          </a:p>
          <a:p>
            <a:pPr lvl="1"/>
            <a:r>
              <a:rPr lang="en-US" dirty="0"/>
              <a:t>The </a:t>
            </a:r>
            <a:r>
              <a:rPr lang="en-US" b="1" dirty="0"/>
              <a:t>house</a:t>
            </a:r>
            <a:r>
              <a:rPr lang="en-US" dirty="0"/>
              <a:t> is in session			= 	“legislative assembly”</a:t>
            </a:r>
          </a:p>
          <a:p>
            <a:pPr lvl="1"/>
            <a:r>
              <a:rPr lang="en-US" dirty="0"/>
              <a:t>The </a:t>
            </a:r>
            <a:r>
              <a:rPr lang="en-US" b="1" dirty="0"/>
              <a:t>house</a:t>
            </a:r>
            <a:r>
              <a:rPr lang="en-US" dirty="0"/>
              <a:t> roared with laughter 	= 	“audience in a theater”</a:t>
            </a:r>
          </a:p>
          <a:p>
            <a:pPr lvl="1"/>
            <a:r>
              <a:rPr lang="en-US" dirty="0"/>
              <a:t>They sleep at one of the </a:t>
            </a:r>
            <a:r>
              <a:rPr lang="en-US" b="1" dirty="0"/>
              <a:t>houses	</a:t>
            </a:r>
            <a:r>
              <a:rPr lang="en-US" dirty="0"/>
              <a:t>= </a:t>
            </a:r>
            <a:r>
              <a:rPr lang="en-US" b="1" dirty="0"/>
              <a:t>	</a:t>
            </a:r>
            <a:r>
              <a:rPr lang="en-US" dirty="0"/>
              <a:t>”dormitory”</a:t>
            </a:r>
            <a:br>
              <a:rPr lang="en-US" dirty="0"/>
            </a:br>
            <a:r>
              <a:rPr lang="en-US" dirty="0"/>
              <a:t>at Harvard</a:t>
            </a:r>
          </a:p>
        </p:txBody>
      </p:sp>
    </p:spTree>
    <p:extLst>
      <p:ext uri="{BB962C8B-B14F-4D97-AF65-F5344CB8AC3E}">
        <p14:creationId xmlns:p14="http://schemas.microsoft.com/office/powerpoint/2010/main" val="663385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semiotic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world of signs is a</a:t>
            </a:r>
            <a:r>
              <a:rPr lang="en-US" b="1" dirty="0"/>
              <a:t> TEXT</a:t>
            </a:r>
            <a:r>
              <a:rPr lang="en-US" dirty="0"/>
              <a:t>, a </a:t>
            </a:r>
            <a:r>
              <a:rPr lang="en-US" b="1" dirty="0"/>
              <a:t>TEXT</a:t>
            </a:r>
            <a:r>
              <a:rPr lang="en-US" dirty="0"/>
              <a:t> of American pop culture</a:t>
            </a:r>
          </a:p>
          <a:p>
            <a:r>
              <a:rPr lang="en-US" b="1" dirty="0"/>
              <a:t>Decode</a:t>
            </a:r>
            <a:r>
              <a:rPr lang="en-US" dirty="0"/>
              <a:t> the system of signs and their concepts</a:t>
            </a:r>
          </a:p>
          <a:p>
            <a:r>
              <a:rPr lang="en-US" dirty="0"/>
              <a:t>Political (reflective of a subjective or group interest) connotation</a:t>
            </a:r>
          </a:p>
          <a:p>
            <a:r>
              <a:rPr lang="en-US" dirty="0"/>
              <a:t>Anti-feminism in 1950’s TV shows, (Women should stay home)</a:t>
            </a:r>
          </a:p>
          <a:p>
            <a:r>
              <a:rPr lang="en-US" dirty="0"/>
              <a:t>Old ads where only women bought cleaning supplies, men buy cars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650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Semiotic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James Cameron’s Avatar (Dances with Wolves)</a:t>
            </a:r>
          </a:p>
          <a:p>
            <a:r>
              <a:rPr lang="en-US" dirty="0"/>
              <a:t>Going native (Danny in GoT with Dothraki)</a:t>
            </a:r>
          </a:p>
          <a:p>
            <a:r>
              <a:rPr lang="en-US" dirty="0"/>
              <a:t>Conservatives said it was anti-corporate allegory, anti-US or anti-Imperialist </a:t>
            </a:r>
          </a:p>
          <a:p>
            <a:r>
              <a:rPr lang="en-US" dirty="0"/>
              <a:t>Avatar Connotes: A long history of European colonization and conquest of aboriginal populations</a:t>
            </a:r>
          </a:p>
          <a:p>
            <a:r>
              <a:rPr lang="en-US" dirty="0"/>
              <a:t>Preferred reading: Taking the text at face value</a:t>
            </a:r>
          </a:p>
          <a:p>
            <a:r>
              <a:rPr lang="en-US" dirty="0"/>
              <a:t>Oppositional reading: resists the normative view, looking at Political (reflective of a subjective or group interest) connotation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872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15313-EA4C-4CC6-A6C2-86F040C85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Vampires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CA22D-EEDE-442A-A0EC-A03CAA9AA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Tropes</a:t>
            </a:r>
            <a:r>
              <a:rPr lang="en-US" dirty="0"/>
              <a:t> about vampires </a:t>
            </a:r>
          </a:p>
          <a:p>
            <a:r>
              <a:rPr lang="en-US" dirty="0"/>
              <a:t>Suck blood to live long lives</a:t>
            </a:r>
          </a:p>
          <a:p>
            <a:r>
              <a:rPr lang="en-US" dirty="0"/>
              <a:t>Sleep in coffin</a:t>
            </a:r>
          </a:p>
          <a:p>
            <a:r>
              <a:rPr lang="en-US" dirty="0"/>
              <a:t>Killed with steak to heart</a:t>
            </a:r>
          </a:p>
          <a:p>
            <a:r>
              <a:rPr lang="en-US" dirty="0"/>
              <a:t>Hate garlic, catholic crosses</a:t>
            </a:r>
          </a:p>
          <a:p>
            <a:r>
              <a:rPr lang="en-US" dirty="0"/>
              <a:t>Vaguely eastern European</a:t>
            </a:r>
          </a:p>
          <a:p>
            <a:r>
              <a:rPr lang="en-US" dirty="0">
                <a:hlinkClick r:id="rId3"/>
              </a:rPr>
              <a:t>Shadow of the vampire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985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C0D8F-2BD1-4948-AD23-107012C00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Blog posts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1E66A5-7FC6-4620-9528-DA28F510B6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Post apocalyptic movie tropes, Hunger Games</a:t>
            </a:r>
          </a:p>
          <a:p>
            <a:r>
              <a:rPr lang="en-US" dirty="0"/>
              <a:t>Or links to politics, Star Wars and Vietnam, Empire vs freedom </a:t>
            </a:r>
          </a:p>
          <a:p>
            <a:r>
              <a:rPr lang="en-US" dirty="0"/>
              <a:t>Newer Star Wars and Empire = Nazi symbols, clothes, marches</a:t>
            </a:r>
          </a:p>
          <a:p>
            <a:r>
              <a:rPr lang="en-US" dirty="0"/>
              <a:t>Japanese mascot cities, police forces, schools, military, solar power, tax reductions, competitions for popularity</a:t>
            </a:r>
          </a:p>
          <a:p>
            <a:r>
              <a:rPr lang="en-US" dirty="0"/>
              <a:t>Souvenirs, connection for people, keep track of current events, learn about japan, </a:t>
            </a:r>
            <a:r>
              <a:rPr lang="en-US"/>
              <a:t>different prefectures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595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pairs, pick a movie</a:t>
            </a:r>
          </a:p>
          <a:p>
            <a:r>
              <a:rPr lang="en-US" dirty="0"/>
              <a:t>What are typical tropes from that movie?</a:t>
            </a:r>
          </a:p>
          <a:p>
            <a:r>
              <a:rPr lang="en-US" dirty="0"/>
              <a:t>What makes it unique, what is the twist?</a:t>
            </a:r>
          </a:p>
          <a:p>
            <a:r>
              <a:rPr lang="en-US" dirty="0"/>
              <a:t>1917 typical war movie, horror of war, suspense, downtime scenes</a:t>
            </a:r>
          </a:p>
          <a:p>
            <a:r>
              <a:rPr lang="en-US" dirty="0"/>
              <a:t>Reference to crazy plan to only send two men</a:t>
            </a:r>
          </a:p>
          <a:p>
            <a:r>
              <a:rPr lang="en-US" dirty="0"/>
              <a:t>Unique one-shot movie, ultra realistic surroundings</a:t>
            </a:r>
          </a:p>
          <a:p>
            <a:r>
              <a:rPr lang="en-US" dirty="0"/>
              <a:t>Shadow of a vampire, typical vampire tropes, twist is making a movie with a ‘real’ vampire</a:t>
            </a:r>
          </a:p>
        </p:txBody>
      </p:sp>
    </p:spTree>
    <p:extLst>
      <p:ext uri="{BB962C8B-B14F-4D97-AF65-F5344CB8AC3E}">
        <p14:creationId xmlns:p14="http://schemas.microsoft.com/office/powerpoint/2010/main" val="1054449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379</Words>
  <Application>Microsoft Office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Comm 2302</vt:lpstr>
      <vt:lpstr>News</vt:lpstr>
      <vt:lpstr>Connotation vs Denotation</vt:lpstr>
      <vt:lpstr>The semiotic method</vt:lpstr>
      <vt:lpstr>Semiotic method</vt:lpstr>
      <vt:lpstr>Vampires</vt:lpstr>
      <vt:lpstr>Blog posts</vt:lpstr>
      <vt:lpstr>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 2302</dc:title>
  <dc:creator>Jacob Sanchez</dc:creator>
  <cp:lastModifiedBy>Jacob Sanchez</cp:lastModifiedBy>
  <cp:revision>4</cp:revision>
  <dcterms:created xsi:type="dcterms:W3CDTF">2020-02-17T03:53:18Z</dcterms:created>
  <dcterms:modified xsi:type="dcterms:W3CDTF">2020-02-17T05:36:42Z</dcterms:modified>
</cp:coreProperties>
</file>