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8E743-389F-4922-A54B-6B734A037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AF6142-C82C-4CC9-9A0B-F59B8C3C4B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248C0-787D-48EC-A7F4-C8E971D99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E09F3-3711-4DA4-9509-B4302C54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A9326-4546-4FB7-B307-FAB0044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0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467EA-6610-4844-B7AD-9715C07C2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071C8-68FD-4BFA-8810-5B9247C28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8005F-C27A-4773-A5EF-8A9369169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C327B-079E-4DCD-AD6E-BCAC190EF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4A7A2-3BB9-4133-BB5D-D252FB21B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7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BF2E0-85B5-4802-94B8-1CE95659D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CFEF0-E099-43E6-81F1-F00998637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D12E1-8BA3-4051-ACBF-2FB96BECC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6EEF5-A45A-48DE-8DD6-C3E3EC3B9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B2A39-32A3-439D-BE5B-82CCE99E8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44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0125-14EB-448A-BF3D-81F185BEA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27BA1-30DF-4D41-8CA3-1C210EAD0D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F6898-A42E-4163-B445-FCD7FAD8B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8C8C7-EB4F-4E92-A19C-D1B481AEB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FCF8B-AA2E-43ED-9AB7-1468F3A32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EEBFD-450B-40F7-BBD0-9A69623E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5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4C17E-5B02-4A8A-A7FF-E28EF2CD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A5D03-8CFD-4305-A241-BAC1E2FDF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60D360-64C7-4C06-804F-582B2C83F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9BAA54-8D43-42B3-A245-420C57273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EEFCE1-3CCF-48E6-AAEE-14343F8D99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147343-EEA2-4714-B2CD-593950507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90923F-599D-46F7-B24F-DA5AE3C62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1E0CA9-DF05-4B82-BCB9-DD0CADC4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3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C5280-F35A-4B1C-A9BB-97C9048DC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B5E45D-6291-4E99-91F4-CC7815FB0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CFE4C-3287-414D-B87F-5BFFE6476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1CF49-8C03-40AB-859B-929196F2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63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E8D36C-5BAA-4232-BDCA-F1CA2765F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ADAEB-49B6-486D-9F61-F2F436405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D09CB-BF63-42CC-A90F-EC54A780A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02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51E3D-E8F9-4390-82FE-4A2BF4CDD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46FF3-5015-40B6-9DDE-BD3D01CEA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2F209-03F3-4010-9E0A-99B49A637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6CD96-4EAF-4BB9-8B82-5B157BEB8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C5BB0-E6CD-4DBF-9DE4-0F4302FCD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EAAE6-BB52-4C63-A34A-632BA09EA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1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65B07-77FB-45FC-AA45-50BB3C7C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762619-2A2E-4DF3-8192-9AC2292A2B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B70F5-C407-4F75-A15C-660032E96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20741-689D-4EE7-BA35-41036FFB2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6BC30F-A977-414A-B4CC-6216CB4B2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64AA0-565B-458E-B6A1-C34E1AC6C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4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EF008-AB57-4B38-B548-8693F529A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54D0C-3BDD-4EEC-B2CE-40C131591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5C2EF-AF16-41AD-BB11-E012F5B6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0E2AE-8179-4D6D-9193-82FF0820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878F3-A970-41FC-AFE7-8BA2D61A8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3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8D41F3-A437-46A6-9F90-FD9051A11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5947F9-3C59-454E-8686-C2852DFF5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53CA2-95FC-4D16-9F90-11A6E98D0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F8BEE-07F5-4095-BC37-A216DC91B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1F117-4ED9-4B51-B64B-679AD5A87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763BD2-3B4C-4D99-BABB-2B09C651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E46CD-8290-44C6-BC41-7684D8C20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52FE0-F362-4A9F-97EE-FF22A0701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3F083-A396-4107-8A43-DBE3F09545E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39B75-D852-4ACB-A138-17B64C914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E1D69-4CA0-4D2D-B104-F73FC81CE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05020-ED8E-4F7E-B4AF-031F671EA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0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Black_Friday_(shopping)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BFB5-0274-4FBD-8B0F-4C0D4A3750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8A9CFE-C51B-40B7-890B-C0D1B959F2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1/31/2020</a:t>
            </a:r>
          </a:p>
        </p:txBody>
      </p:sp>
    </p:spTree>
    <p:extLst>
      <p:ext uri="{BB962C8B-B14F-4D97-AF65-F5344CB8AC3E}">
        <p14:creationId xmlns:p14="http://schemas.microsoft.com/office/powerpoint/2010/main" val="359215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8" y="0"/>
            <a:ext cx="8795084" cy="662932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541042" y="927651"/>
          <a:ext cx="1749810" cy="5704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810">
                  <a:extLst>
                    <a:ext uri="{9D8B030D-6E8A-4147-A177-3AD203B41FA5}">
                      <a16:colId xmlns:a16="http://schemas.microsoft.com/office/drawing/2014/main" val="2556756493"/>
                    </a:ext>
                  </a:extLst>
                </a:gridCol>
              </a:tblGrid>
              <a:tr h="49607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Post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Modern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866651"/>
                  </a:ext>
                </a:extLst>
              </a:tr>
              <a:tr h="486034">
                <a:tc>
                  <a:txBody>
                    <a:bodyPr/>
                    <a:lstStyle/>
                    <a:p>
                      <a:r>
                        <a:rPr lang="en-US" dirty="0"/>
                        <a:t>Deconstruction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220169"/>
                  </a:ext>
                </a:extLst>
              </a:tr>
              <a:tr h="1589460">
                <a:tc>
                  <a:txBody>
                    <a:bodyPr/>
                    <a:lstStyle/>
                    <a:p>
                      <a:r>
                        <a:rPr lang="en-US" dirty="0"/>
                        <a:t>Nothing is real only context of symbols.</a:t>
                      </a:r>
                      <a:r>
                        <a:rPr lang="en-US" baseline="0" dirty="0"/>
                        <a:t> Semantics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238001"/>
                  </a:ext>
                </a:extLst>
              </a:tr>
              <a:tr h="1395623">
                <a:tc>
                  <a:txBody>
                    <a:bodyPr/>
                    <a:lstStyle/>
                    <a:p>
                      <a:r>
                        <a:rPr lang="en-US" dirty="0"/>
                        <a:t>Nothing exists outside of the text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603219"/>
                  </a:ext>
                </a:extLst>
              </a:tr>
              <a:tr h="1734488">
                <a:tc>
                  <a:txBody>
                    <a:bodyPr/>
                    <a:lstStyle/>
                    <a:p>
                      <a:r>
                        <a:rPr lang="en-US" dirty="0"/>
                        <a:t>Question presuppositions, values, ideologies, 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621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19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8B600-E3D5-4B2F-BFA7-DCC87DF2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Quant and Qual research in Comm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9BF82-277E-4E79-BD4E-B0F5D3F33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Quantitative view to make communication research scientific with a post-positivist world view</a:t>
            </a:r>
          </a:p>
          <a:p>
            <a:endParaRPr lang="en-US" dirty="0"/>
          </a:p>
          <a:p>
            <a:r>
              <a:rPr lang="en-US" dirty="0"/>
              <a:t>Qual counterpoint, to bring in interdisciplinary research from literature, psychology, political science, sociology to understand communication phenomena</a:t>
            </a:r>
          </a:p>
          <a:p>
            <a:endParaRPr lang="en-US" dirty="0"/>
          </a:p>
          <a:p>
            <a:r>
              <a:rPr lang="en-US" dirty="0"/>
              <a:t>Socially constructed example, jug of water, class blog, memes</a:t>
            </a:r>
          </a:p>
          <a:p>
            <a:r>
              <a:rPr lang="en-US" dirty="0"/>
              <a:t>A give and take from multiple people over time change meanings </a:t>
            </a:r>
          </a:p>
        </p:txBody>
      </p:sp>
    </p:spTree>
    <p:extLst>
      <p:ext uri="{BB962C8B-B14F-4D97-AF65-F5344CB8AC3E}">
        <p14:creationId xmlns:p14="http://schemas.microsoft.com/office/powerpoint/2010/main" val="368112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879E-759E-4A0D-9D7D-9B67320B3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AA81C-10BD-431F-BDDE-101B29E64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Signs are drawings, photographs, paintings, words, acts, sounds, objects and gestures. </a:t>
            </a:r>
          </a:p>
          <a:p>
            <a:r>
              <a:rPr lang="en-US" dirty="0"/>
              <a:t>A sign is anything that represents or stands for something else.</a:t>
            </a:r>
          </a:p>
          <a:p>
            <a:r>
              <a:rPr lang="en-US" dirty="0"/>
              <a:t>R O S E, letters, rose emoji</a:t>
            </a:r>
          </a:p>
          <a:p>
            <a:r>
              <a:rPr lang="en-US" dirty="0"/>
              <a:t>Signifier word rose</a:t>
            </a:r>
          </a:p>
          <a:p>
            <a:r>
              <a:rPr lang="en-US" dirty="0"/>
              <a:t>Signified fragrant flower</a:t>
            </a:r>
          </a:p>
          <a:p>
            <a:r>
              <a:rPr lang="en-US" dirty="0"/>
              <a:t>Other meanings, the bachelor, DSA Democratic Socialists of America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516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28946-BA6F-41CF-B0EC-7085FC2AD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DAF14-B92F-4602-B405-32A0C2574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Black Friday example</a:t>
            </a:r>
          </a:p>
          <a:p>
            <a:endParaRPr lang="en-US" dirty="0"/>
          </a:p>
          <a:p>
            <a:r>
              <a:rPr lang="en-US" dirty="0"/>
              <a:t>Quant study would look at articles about Black Friday</a:t>
            </a:r>
          </a:p>
          <a:p>
            <a:r>
              <a:rPr lang="en-US" dirty="0"/>
              <a:t>Coded positive, negative, or neutral depiction</a:t>
            </a:r>
          </a:p>
          <a:p>
            <a:endParaRPr lang="en-US" dirty="0"/>
          </a:p>
          <a:p>
            <a:r>
              <a:rPr lang="en-US" dirty="0"/>
              <a:t>Qual study, detective for relationships, </a:t>
            </a:r>
            <a:r>
              <a:rPr lang="en-US" dirty="0">
                <a:hlinkClick r:id="rId2"/>
              </a:rPr>
              <a:t>wiki codes</a:t>
            </a:r>
            <a:endParaRPr lang="en-US" dirty="0"/>
          </a:p>
          <a:p>
            <a:r>
              <a:rPr lang="en-US" dirty="0"/>
              <a:t>Historical context, marketing or media slogan, themes from newspaper articles, relationship between images and article, placement of stories, how sources are used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789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380A-40EF-4AB2-BD47-8922E8633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41C57-C01B-415A-876B-A030BC4C3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meaning is made, slang terms online, acronyms for teens, urban dictionary</a:t>
            </a:r>
          </a:p>
          <a:p>
            <a:endParaRPr lang="en-US" dirty="0"/>
          </a:p>
          <a:p>
            <a:r>
              <a:rPr lang="en-US" dirty="0"/>
              <a:t>How meanings change over time, songs that were anti-war now put into pop playlists</a:t>
            </a:r>
          </a:p>
          <a:p>
            <a:endParaRPr lang="en-US" dirty="0"/>
          </a:p>
          <a:p>
            <a:r>
              <a:rPr lang="en-US" dirty="0"/>
              <a:t>Politicians asked not to use certain songs because their creators disagree with their politics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309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F004C-75A7-43AD-8B22-548BA0DAA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31216-E91F-4943-81BC-23C696B73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and tell CA</a:t>
            </a:r>
          </a:p>
          <a:p>
            <a:endParaRPr lang="en-US" dirty="0"/>
          </a:p>
          <a:p>
            <a:r>
              <a:rPr lang="en-US" dirty="0"/>
              <a:t>Pick one code from Monday or Wednesday, show through a search which posts fall under that code and why/why not</a:t>
            </a:r>
          </a:p>
        </p:txBody>
      </p:sp>
    </p:spTree>
    <p:extLst>
      <p:ext uri="{BB962C8B-B14F-4D97-AF65-F5344CB8AC3E}">
        <p14:creationId xmlns:p14="http://schemas.microsoft.com/office/powerpoint/2010/main" val="3073719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281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Comm 2302</vt:lpstr>
      <vt:lpstr>PowerPoint Presentation</vt:lpstr>
      <vt:lpstr>History of Quant and Qual research in Comm</vt:lpstr>
      <vt:lpstr>Semiotics</vt:lpstr>
      <vt:lpstr>Textual Analysis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4</cp:revision>
  <dcterms:created xsi:type="dcterms:W3CDTF">2020-01-30T23:43:03Z</dcterms:created>
  <dcterms:modified xsi:type="dcterms:W3CDTF">2020-01-30T18:18:41Z</dcterms:modified>
</cp:coreProperties>
</file>