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3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F2F5F27-2829-45E1-BD73-613D73EB7CF1}">
          <p14:sldIdLst>
            <p14:sldId id="256"/>
            <p14:sldId id="257"/>
            <p14:sldId id="258"/>
            <p14:sldId id="264"/>
            <p14:sldId id="259"/>
            <p14:sldId id="263"/>
            <p14:sldId id="260"/>
            <p14:sldId id="261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00DAC-7722-424A-99AD-4C63DA9C1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0B96CB-536C-4EB7-822E-2BEAA9B1B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2CE46-0B08-4C76-93F7-9583F6BCA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1CDF9-E7A7-474B-9E1B-E908DF540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F9529-F74A-4E5C-A645-B3A751FD3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02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9E825-BBAF-49FB-B27B-2588A8C47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D2D2D-AD3C-4168-88A5-4FCD8E694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35D8E-7A4D-49CD-B4FB-8D649C36B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FB8D6-FA4F-4BB2-BD91-B38CC34A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B9AA4-9256-45C6-9090-0D03B0CC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3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1A02F-7EDC-45B5-9FDD-BD9C94B0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5EED3-2E28-4097-8893-CF075815F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67B3F-AF5A-4C05-B16B-49CF049A0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33AB2-2C41-4382-8129-AE9FB299C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ECC65-506B-45EC-942C-41AB3FCB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52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FED3B-8D26-4074-8CB1-AEFF928C4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2104A-8C8A-4039-931B-8A152FA22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6DB699-03E6-4E12-9261-8731BC5B1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A8591-E835-4103-9927-592965BE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DAB85-232B-42AC-860A-9C0CD7345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9D0E5D-7F6A-4FD3-ABD6-E4DCD0EF2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5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137F8-0E13-4CC0-84E3-028109D31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185B9-02EA-49D5-ADD5-B10146015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A00B0-47D2-4447-A296-F6F5590E7F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230894-BF7D-4FA4-B1A7-8A10D86A79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D2572-79F6-4997-9E18-D7E0E2A03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B171AC-9109-4154-8476-DA082283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5DE88C-991A-4914-8195-8E645287C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5F101-C206-4879-8DB9-D6461FEE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0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072C8-8B23-4CFE-9F95-19D174F00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721670-5E7B-40EE-8A0C-8E795DF40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9391A3-76A5-4CD7-BADC-DCE574CE0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77C80-82B5-414F-9E7A-39BA5A4B0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0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E5BF34-D9A0-46F7-972F-E43290FA1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C1632-DCCA-454D-B3EC-533FCC4D8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5B52A-75E4-488C-AA09-9B5EF8DD4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0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0D349-D5A1-4898-A51B-F1146F11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A11E5-FDC8-4B6C-B078-AC527B923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40939-B51F-4842-8C35-423325BB5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3BB76-EC33-411C-89F5-22B0C0CA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27821-2740-40C1-A070-AF8524BF1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13C0F-F701-4E7A-BBE7-E4BAA9EA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55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4A492-7E9D-4CB5-AB20-E34A5F528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9373ED-8786-43D2-8F41-8E6B6158B4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A2A55-3E32-4F10-8B6F-B3D78AC24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2F179-5A13-4CC1-A540-38CF7092A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034C0-686C-48FA-9768-1342ACF6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22327-5D27-4BCE-B873-C8FC9F73C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37E65-B1EC-4AA4-A575-8966B821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8DBD90-4D88-4516-BA8C-E5B4575E9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80FC2-03C4-4DD6-80AB-7CE5752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B0DC1-440F-4EE1-AFC2-5FEC49430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BA373-29D7-4E47-BF72-A812A547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60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23CD45-A648-450F-9DAF-8DF652C90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7FA92-E88D-495E-B00A-1839D8D77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18A5A-5A1B-43FB-98D5-77375633A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5F67B-DA4B-4E58-B1D0-5582556A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B9BD8-5D88-4808-8F87-134DC6E29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5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7B3060-407B-439A-AF24-E66E51595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D5DEC-AABF-4E61-B28C-BB79AC1EB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C4C00-FE2C-4663-8232-8CEAFDF7A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B8A95-6D80-4769-958D-3BDB1406BA0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1F40F-3B60-4FA1-B29D-0AEDF213C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068D1-CBCE-4012-AE8B-F939BE4CB1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037A8-9207-4A4C-98E6-66CF51DD9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3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accounts/access_tool/ads_interest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BBDB4-AA35-49E2-B812-1DB5BD1996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CC66B-56A3-412E-AA3C-EA55815B11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1/29/20</a:t>
            </a:r>
          </a:p>
        </p:txBody>
      </p:sp>
    </p:spTree>
    <p:extLst>
      <p:ext uri="{BB962C8B-B14F-4D97-AF65-F5344CB8AC3E}">
        <p14:creationId xmlns:p14="http://schemas.microsoft.com/office/powerpoint/2010/main" val="7273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5ABDF-B05D-470E-AD0F-B7B7B1765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67189-62AF-49AD-8065-6B62F110D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a hypothesis</a:t>
            </a:r>
          </a:p>
          <a:p>
            <a:r>
              <a:rPr lang="en-US" dirty="0"/>
              <a:t>Making media studies for quantitative, similar to other fields, to find numerical patterns to study in communication use</a:t>
            </a:r>
          </a:p>
          <a:p>
            <a:endParaRPr lang="en-US" dirty="0"/>
          </a:p>
          <a:p>
            <a:r>
              <a:rPr lang="en-US" dirty="0"/>
              <a:t>For example Facebook status data could be coded to predict how you are feeling or auto-update your status</a:t>
            </a:r>
          </a:p>
          <a:p>
            <a:endParaRPr lang="en-US" dirty="0"/>
          </a:p>
          <a:p>
            <a:r>
              <a:rPr lang="en-US" dirty="0"/>
              <a:t>You are training social media how to categorize your life, lists, likes</a:t>
            </a:r>
          </a:p>
        </p:txBody>
      </p:sp>
    </p:spTree>
    <p:extLst>
      <p:ext uri="{BB962C8B-B14F-4D97-AF65-F5344CB8AC3E}">
        <p14:creationId xmlns:p14="http://schemas.microsoft.com/office/powerpoint/2010/main" val="851319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8C19F-E250-439D-9DA9-300E9E36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 steps again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F4F3E-C4B3-430D-8E88-38806AF58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question</a:t>
            </a:r>
          </a:p>
          <a:p>
            <a:r>
              <a:rPr lang="en-US" dirty="0"/>
              <a:t>Define population</a:t>
            </a:r>
          </a:p>
          <a:p>
            <a:r>
              <a:rPr lang="en-US" dirty="0"/>
              <a:t>Select appropriate sample</a:t>
            </a:r>
          </a:p>
          <a:p>
            <a:r>
              <a:rPr lang="en-US" dirty="0"/>
              <a:t>Define unit of analysis</a:t>
            </a:r>
          </a:p>
          <a:p>
            <a:r>
              <a:rPr lang="en-US" dirty="0"/>
              <a:t>Construct categories of content to be analyzed</a:t>
            </a:r>
          </a:p>
          <a:p>
            <a:r>
              <a:rPr lang="en-US" dirty="0"/>
              <a:t>Establish quantification system</a:t>
            </a:r>
          </a:p>
          <a:p>
            <a:r>
              <a:rPr lang="en-US" dirty="0"/>
              <a:t>Code the content</a:t>
            </a:r>
          </a:p>
        </p:txBody>
      </p:sp>
    </p:spTree>
    <p:extLst>
      <p:ext uri="{BB962C8B-B14F-4D97-AF65-F5344CB8AC3E}">
        <p14:creationId xmlns:p14="http://schemas.microsoft.com/office/powerpoint/2010/main" val="698569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3A7D-F0C6-47C1-8DD1-2107B848D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CA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02A27-7A93-4309-AD04-EE8874A4B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Modeling on IG</a:t>
            </a:r>
          </a:p>
          <a:p>
            <a:r>
              <a:rPr lang="en-US" dirty="0"/>
              <a:t>How are men and women posed in photo shoots?</a:t>
            </a:r>
          </a:p>
          <a:p>
            <a:r>
              <a:rPr lang="en-US" dirty="0"/>
              <a:t>Women are posed more “feminine, helpless”</a:t>
            </a:r>
          </a:p>
          <a:p>
            <a:r>
              <a:rPr lang="en-US" dirty="0"/>
              <a:t>Men are posed in more active, aggressive poses</a:t>
            </a:r>
          </a:p>
          <a:p>
            <a:r>
              <a:rPr lang="en-US" dirty="0"/>
              <a:t>Define different poses, count up each</a:t>
            </a:r>
          </a:p>
          <a:p>
            <a:r>
              <a:rPr lang="en-US" dirty="0"/>
              <a:t>Sub categories, holding or touching face, activities, laying back</a:t>
            </a:r>
          </a:p>
        </p:txBody>
      </p:sp>
    </p:spTree>
    <p:extLst>
      <p:ext uri="{BB962C8B-B14F-4D97-AF65-F5344CB8AC3E}">
        <p14:creationId xmlns:p14="http://schemas.microsoft.com/office/powerpoint/2010/main" val="121562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A55A3-C936-4261-9B1D-E7892DC6A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the Image of Particular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6CF9E-D9DB-4A9F-9C6F-64DCFEB68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Media policy towards minorities, women, non-college educated men</a:t>
            </a:r>
          </a:p>
          <a:p>
            <a:endParaRPr lang="en-US" dirty="0"/>
          </a:p>
          <a:p>
            <a:r>
              <a:rPr lang="en-US" dirty="0"/>
              <a:t>The over sampling of white college students in research</a:t>
            </a:r>
          </a:p>
          <a:p>
            <a:r>
              <a:rPr lang="en-US" dirty="0"/>
              <a:t>They are easy to get</a:t>
            </a:r>
          </a:p>
          <a:p>
            <a:r>
              <a:rPr lang="en-US" dirty="0"/>
              <a:t>Might not reflect the population targeted by research</a:t>
            </a:r>
          </a:p>
        </p:txBody>
      </p:sp>
    </p:spTree>
    <p:extLst>
      <p:ext uri="{BB962C8B-B14F-4D97-AF65-F5344CB8AC3E}">
        <p14:creationId xmlns:p14="http://schemas.microsoft.com/office/powerpoint/2010/main" val="2712489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3497-A0A3-4DE9-8EA0-D7154447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DB5A6-B62E-4510-89EB-4D7893579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Counting for the sake of counting</a:t>
            </a:r>
          </a:p>
          <a:p>
            <a:r>
              <a:rPr lang="en-US" dirty="0"/>
              <a:t>Word analysis</a:t>
            </a:r>
          </a:p>
          <a:p>
            <a:r>
              <a:rPr lang="en-US" dirty="0"/>
              <a:t>Is there a point you go into trying to prove?</a:t>
            </a:r>
          </a:p>
          <a:p>
            <a:endParaRPr lang="en-US" dirty="0"/>
          </a:p>
          <a:p>
            <a:r>
              <a:rPr lang="en-US" dirty="0"/>
              <a:t>IG example, trying to figure out how IG matches what you follow to generate tags to follow in explore tab</a:t>
            </a:r>
          </a:p>
          <a:p>
            <a:endParaRPr lang="en-US" dirty="0"/>
          </a:p>
          <a:p>
            <a:r>
              <a:rPr lang="en-US" dirty="0"/>
              <a:t>Where to see your </a:t>
            </a:r>
            <a:r>
              <a:rPr lang="en-US" dirty="0">
                <a:hlinkClick r:id="rId2"/>
              </a:rPr>
              <a:t>IG ad interests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678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56F4-7944-43DB-849B-34DADD73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CA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8D45E-AAD2-4930-9B8A-C4B35B864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examine visual portrayals of presidential candidates in election</a:t>
            </a:r>
          </a:p>
          <a:p>
            <a:endParaRPr lang="en-US" dirty="0"/>
          </a:p>
          <a:p>
            <a:r>
              <a:rPr lang="en-US" dirty="0"/>
              <a:t>To analyze the accuracy of reporting about health hazards</a:t>
            </a:r>
          </a:p>
          <a:p>
            <a:endParaRPr lang="en-US" dirty="0"/>
          </a:p>
          <a:p>
            <a:r>
              <a:rPr lang="en-US" dirty="0"/>
              <a:t>To describe the sexual content of adult videos</a:t>
            </a:r>
          </a:p>
          <a:p>
            <a:endParaRPr lang="en-US" dirty="0"/>
          </a:p>
          <a:p>
            <a:r>
              <a:rPr lang="en-US" dirty="0"/>
              <a:t>To examine differences in coverage of male and female US Senate candidates</a:t>
            </a:r>
          </a:p>
        </p:txBody>
      </p:sp>
    </p:spTree>
    <p:extLst>
      <p:ext uri="{BB962C8B-B14F-4D97-AF65-F5344CB8AC3E}">
        <p14:creationId xmlns:p14="http://schemas.microsoft.com/office/powerpoint/2010/main" val="142451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8D443-092C-411E-B804-1388E8908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E63CC-5C28-49AF-BF66-9A4367A04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with visuals on IG</a:t>
            </a:r>
          </a:p>
          <a:p>
            <a:r>
              <a:rPr lang="en-US" dirty="0"/>
              <a:t>Simple visual categories, who is in the picture</a:t>
            </a:r>
          </a:p>
          <a:p>
            <a:r>
              <a:rPr lang="en-US" dirty="0"/>
              <a:t>What are they doing? Scoring, celebrating, post game</a:t>
            </a:r>
          </a:p>
          <a:p>
            <a:r>
              <a:rPr lang="en-US" dirty="0"/>
              <a:t>Players, coach</a:t>
            </a:r>
          </a:p>
          <a:p>
            <a:r>
              <a:rPr lang="en-US" dirty="0"/>
              <a:t>On field in kit, during or before game</a:t>
            </a:r>
          </a:p>
          <a:p>
            <a:r>
              <a:rPr lang="en-US" dirty="0"/>
              <a:t>Positive/Negative, memes</a:t>
            </a:r>
          </a:p>
          <a:p>
            <a:endParaRPr lang="en-US" dirty="0"/>
          </a:p>
          <a:p>
            <a:r>
              <a:rPr lang="en-US" dirty="0"/>
              <a:t>#LFC</a:t>
            </a:r>
          </a:p>
        </p:txBody>
      </p:sp>
    </p:spTree>
    <p:extLst>
      <p:ext uri="{BB962C8B-B14F-4D97-AF65-F5344CB8AC3E}">
        <p14:creationId xmlns:p14="http://schemas.microsoft.com/office/powerpoint/2010/main" val="288366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12B5A-C18C-4711-92CE-56D8BE703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13682-53E6-4815-8C2D-929F92CD1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Content Analysis </a:t>
            </a:r>
          </a:p>
          <a:p>
            <a:r>
              <a:rPr lang="en-US" dirty="0"/>
              <a:t>Pick a topic, trend or hashtag, different than on Monday</a:t>
            </a:r>
          </a:p>
          <a:p>
            <a:endParaRPr lang="en-US" dirty="0"/>
          </a:p>
          <a:p>
            <a:r>
              <a:rPr lang="en-US" dirty="0"/>
              <a:t>Create at least 3 codes and what they mean</a:t>
            </a:r>
          </a:p>
        </p:txBody>
      </p:sp>
    </p:spTree>
    <p:extLst>
      <p:ext uri="{BB962C8B-B14F-4D97-AF65-F5344CB8AC3E}">
        <p14:creationId xmlns:p14="http://schemas.microsoft.com/office/powerpoint/2010/main" val="3191786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338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Comm 2302</vt:lpstr>
      <vt:lpstr>Definition</vt:lpstr>
      <vt:lpstr>CA steps again</vt:lpstr>
      <vt:lpstr>Theoretical CA example</vt:lpstr>
      <vt:lpstr>Assessing the Image of Particular Groups</vt:lpstr>
      <vt:lpstr>Research question</vt:lpstr>
      <vt:lpstr>Typical CA studies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Sanchez, Jacob</dc:creator>
  <cp:lastModifiedBy>Sanchez, Jacob</cp:lastModifiedBy>
  <cp:revision>4</cp:revision>
  <dcterms:created xsi:type="dcterms:W3CDTF">2020-01-27T20:04:08Z</dcterms:created>
  <dcterms:modified xsi:type="dcterms:W3CDTF">2020-01-27T20:29:29Z</dcterms:modified>
</cp:coreProperties>
</file>