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9FBD3-082F-4748-B0EA-4D16BBEB9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F1F95-471E-4AE5-8BAC-079BB7E1B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02707-214A-4270-9069-C66E7A35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3A20A-EDF6-4BD8-BA99-8BDA1588D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AC4A5-4C2B-4D30-8A1C-5A7E35BE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9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8F42-D729-4D2A-B55E-C1AAF894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D7B00-D5EC-46F6-A243-331051868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950FB-2853-4585-B188-EE572CD0F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99687-5B04-4CE5-925C-607CCDEA6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C137C-0AF4-4E56-A1B2-A9855655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2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BBECA-8F59-478C-AE65-5989F44E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6D5F5-37D4-4867-9A52-83DABB7EA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E5D27-B14D-43EF-8FDC-87A65EA66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E1CCB-8EF5-4D33-854B-E9C7DCE1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5C956-97EF-40F5-9F12-C13823B7A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6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02CD3-87B3-4130-9691-A2CAEBC9C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FC690-9808-49C5-AC83-12F39BE895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DCA34-04A5-4A25-A917-D78977FF4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1B809-6E2B-4E46-8814-49FD1D17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9D41C-49B9-4ECD-B9E9-17D5359C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208A1-5F40-45C5-811B-9BD4EDAB0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066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61091-919E-415E-B4F5-0DEDCFF51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9DD72-8E32-4FC5-866D-910D9D2B2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81F40-E705-4FFC-A6CE-6A31CC5FA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74E59B-5E78-4BFC-B8F8-DCB12B897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DA91C5-C83B-4648-B98F-2BC50349F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49ED2B-3F1B-4EAF-AD88-2D746003F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0EE8C8-1B12-4D69-A293-8ECB4194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16A76C-B4A2-4893-8BB5-37A1DBED3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96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BF89-7C8B-4A34-9593-643A68F38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4BF2C-C666-4E50-8765-9D48627BA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BCA29E-DB49-42A4-BF5D-16AD00198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22BF72-6154-4F23-93C8-2A070EF0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57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087F56-AFE7-4420-B211-0938488B0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599A9-05DF-46A5-9580-017DFDED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455D4-C4E1-40DC-842F-3B5DE9964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26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B44B7-A38E-4DAA-8C68-AC97EAE85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AB628-796A-4167-AB05-1A058BB28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A9023-51E6-4071-9011-828F4CFEE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5E7BA-218F-4E65-B41F-74DC2A43D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DA1BC-98AE-4692-9AEC-0929B551E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B2B34-3FCD-4845-980A-7A5AEC90D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6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CED3-AAC6-4FA3-B860-DD45893F9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9FC5A7-39D7-4674-A662-566B395DFD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9C508-AD58-4CEB-AD36-3DAD1AF99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4A76D-9DEF-4A58-B330-2844CF0D7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AF1D9-A153-49C0-A88E-C8B4FF57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0D1B4-4F88-4CA0-ADDB-01B879F0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39D5E-18A4-4533-ABF2-C5F3BDA55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7A097-39ED-48CA-9851-9C551F37D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77EE2-5AC0-4157-A23A-1B95D8513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9F1CE-8337-461C-A84C-8756A086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9F56D-4C8A-48F4-89A7-4E0965CB2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9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0EBC67-4BCA-4E68-AE99-EAA7543C9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8D9A1A-17E1-491D-9B0C-18FCFF66C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ED834-0C65-4617-9FA4-C885EDF03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8ED81-A314-4B8D-AADC-4286DCE8A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86EB9-DF60-4FFA-91B5-A522A90F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5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E616DB-ABA8-45E3-8EB2-D362D30D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39FF1-8189-4B40-8339-20130F737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E1201-B429-4562-8FF9-1545D5C3A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6EDEE-941D-4ABA-8FA7-223C4449F980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6D1-3FCD-4ABF-83A4-2CE00AD47D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DBB09-F842-4755-A394-8437D9ADA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671AC-069A-4595-A539-BD1BEB20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8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VqEDKzRto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42CA3-B9BB-40C7-810C-12E504F3AC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4CD7BE-0D6B-42C8-8939-2E9E9F35F0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1/27/2020</a:t>
            </a:r>
          </a:p>
        </p:txBody>
      </p:sp>
    </p:spTree>
    <p:extLst>
      <p:ext uri="{BB962C8B-B14F-4D97-AF65-F5344CB8AC3E}">
        <p14:creationId xmlns:p14="http://schemas.microsoft.com/office/powerpoint/2010/main" val="2828094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E9E2-070B-4E74-8B84-5836CD5E8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Analysis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367FD-DC76-463C-852E-E5C9808F5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pairs, coding a TV show for violence</a:t>
            </a:r>
          </a:p>
          <a:p>
            <a:r>
              <a:rPr lang="en-US" dirty="0"/>
              <a:t>Possible code book</a:t>
            </a:r>
          </a:p>
          <a:p>
            <a:r>
              <a:rPr lang="en-US" dirty="0"/>
              <a:t>Finding patterns</a:t>
            </a:r>
          </a:p>
          <a:p>
            <a:r>
              <a:rPr lang="en-US" dirty="0"/>
              <a:t>Changing codes</a:t>
            </a:r>
          </a:p>
        </p:txBody>
      </p:sp>
    </p:spTree>
    <p:extLst>
      <p:ext uri="{BB962C8B-B14F-4D97-AF65-F5344CB8AC3E}">
        <p14:creationId xmlns:p14="http://schemas.microsoft.com/office/powerpoint/2010/main" val="56995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8" y="0"/>
            <a:ext cx="8795084" cy="662932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541042" y="927651"/>
          <a:ext cx="1749810" cy="5704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810">
                  <a:extLst>
                    <a:ext uri="{9D8B030D-6E8A-4147-A177-3AD203B41FA5}">
                      <a16:colId xmlns:a16="http://schemas.microsoft.com/office/drawing/2014/main" val="2556756493"/>
                    </a:ext>
                  </a:extLst>
                </a:gridCol>
              </a:tblGrid>
              <a:tr h="49607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Post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Modern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866651"/>
                  </a:ext>
                </a:extLst>
              </a:tr>
              <a:tr h="486034">
                <a:tc>
                  <a:txBody>
                    <a:bodyPr/>
                    <a:lstStyle/>
                    <a:p>
                      <a:r>
                        <a:rPr lang="en-US" dirty="0"/>
                        <a:t>Deconstruction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220169"/>
                  </a:ext>
                </a:extLst>
              </a:tr>
              <a:tr h="1589460">
                <a:tc>
                  <a:txBody>
                    <a:bodyPr/>
                    <a:lstStyle/>
                    <a:p>
                      <a:r>
                        <a:rPr lang="en-US" dirty="0"/>
                        <a:t>Nothing is real only context of symbols.</a:t>
                      </a:r>
                      <a:r>
                        <a:rPr lang="en-US" baseline="0" dirty="0"/>
                        <a:t> Semantics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238001"/>
                  </a:ext>
                </a:extLst>
              </a:tr>
              <a:tr h="1395623">
                <a:tc>
                  <a:txBody>
                    <a:bodyPr/>
                    <a:lstStyle/>
                    <a:p>
                      <a:r>
                        <a:rPr lang="en-US" dirty="0"/>
                        <a:t>Nothing exists outside of the text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603219"/>
                  </a:ext>
                </a:extLst>
              </a:tr>
              <a:tr h="1734488">
                <a:tc>
                  <a:txBody>
                    <a:bodyPr/>
                    <a:lstStyle/>
                    <a:p>
                      <a:r>
                        <a:rPr lang="en-US" dirty="0"/>
                        <a:t>Question presuppositions, values, ideologies, 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621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19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8DB42-75A9-483A-BAB5-EE8B9FFA5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Sparks Analyzing Media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D9446-7D8F-43FA-BCB8-F42F6EA4B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 Analysis allows a researcher to describe the nature of the comm content in a systematic and rigorous fashion.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Marge watching itchy and scratchy</a:t>
            </a:r>
            <a:endParaRPr lang="en-US" dirty="0"/>
          </a:p>
          <a:p>
            <a:endParaRPr lang="en-US" dirty="0"/>
          </a:p>
          <a:p>
            <a:r>
              <a:rPr lang="en-US" dirty="0"/>
              <a:t>Content Analysis is objective, systematic, and quantitative</a:t>
            </a:r>
          </a:p>
          <a:p>
            <a:r>
              <a:rPr lang="en-US" dirty="0"/>
              <a:t>Can be carried out by multiple researchers</a:t>
            </a:r>
          </a:p>
        </p:txBody>
      </p:sp>
    </p:spTree>
    <p:extLst>
      <p:ext uri="{BB962C8B-B14F-4D97-AF65-F5344CB8AC3E}">
        <p14:creationId xmlns:p14="http://schemas.microsoft.com/office/powerpoint/2010/main" val="276603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723BE-0173-40A6-A22E-8BC2BA5B9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14274-E62A-464D-995E-464523DE2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Manifest content</a:t>
            </a:r>
            <a:r>
              <a:rPr lang="en-US" dirty="0"/>
              <a:t>: actions that appear and require a </a:t>
            </a:r>
            <a:br>
              <a:rPr lang="en-US" dirty="0"/>
            </a:br>
            <a:r>
              <a:rPr lang="en-US" dirty="0"/>
              <a:t>minimum of interpretation, amount of blood, gun shots</a:t>
            </a:r>
          </a:p>
          <a:p>
            <a:endParaRPr lang="en-US" dirty="0"/>
          </a:p>
          <a:p>
            <a:r>
              <a:rPr lang="en-US" b="1" dirty="0"/>
              <a:t>Latent content</a:t>
            </a:r>
            <a:r>
              <a:rPr lang="en-US" dirty="0"/>
              <a:t>: meaning that must be interpreted and might have multiple interpretations, ex sarcasm?</a:t>
            </a:r>
          </a:p>
        </p:txBody>
      </p:sp>
    </p:spTree>
    <p:extLst>
      <p:ext uri="{BB962C8B-B14F-4D97-AF65-F5344CB8AC3E}">
        <p14:creationId xmlns:p14="http://schemas.microsoft.com/office/powerpoint/2010/main" val="364179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14F0D-8CA4-4840-BF60-51BA9FD70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858E4-DF84-41BC-8FA9-6C3C92AE6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Sample</a:t>
            </a:r>
            <a:r>
              <a:rPr lang="en-US" dirty="0"/>
              <a:t>, what episodes are picked, from what larger sample, why</a:t>
            </a:r>
          </a:p>
          <a:p>
            <a:endParaRPr lang="en-US" dirty="0"/>
          </a:p>
          <a:p>
            <a:r>
              <a:rPr lang="en-US" b="1" dirty="0"/>
              <a:t>Unit of Analysis</a:t>
            </a:r>
            <a:r>
              <a:rPr lang="en-US" dirty="0"/>
              <a:t>, for TV is it a scene? For an article, a paragraph?</a:t>
            </a:r>
          </a:p>
          <a:p>
            <a:endParaRPr lang="en-US" dirty="0"/>
          </a:p>
          <a:p>
            <a:r>
              <a:rPr lang="en-US" b="1" dirty="0"/>
              <a:t>Categories</a:t>
            </a:r>
            <a:r>
              <a:rPr lang="en-US" dirty="0"/>
              <a:t>, a category scheme </a:t>
            </a:r>
            <a:r>
              <a:rPr lang="en-US" b="1" dirty="0"/>
              <a:t>devised before coding is done</a:t>
            </a:r>
            <a:r>
              <a:rPr lang="en-US" dirty="0"/>
              <a:t>, usually has a definition of a category with examples that fit</a:t>
            </a:r>
          </a:p>
          <a:p>
            <a:endParaRPr lang="en-US" dirty="0"/>
          </a:p>
          <a:p>
            <a:r>
              <a:rPr lang="en-US" b="1" dirty="0"/>
              <a:t>Coding Agreement</a:t>
            </a:r>
            <a:r>
              <a:rPr lang="en-US" dirty="0"/>
              <a:t>, multiple coders used, only codes that were found by multiple people are agreed upon, less interpretation, repeatability</a:t>
            </a:r>
          </a:p>
        </p:txBody>
      </p:sp>
    </p:spTree>
    <p:extLst>
      <p:ext uri="{BB962C8B-B14F-4D97-AF65-F5344CB8AC3E}">
        <p14:creationId xmlns:p14="http://schemas.microsoft.com/office/powerpoint/2010/main" val="186724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348D2-3072-4842-BA47-3E89A8CF4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93F13-B8BA-47B3-AF1C-F3DDC796B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of CA with Twitter</a:t>
            </a:r>
          </a:p>
          <a:p>
            <a:r>
              <a:rPr lang="en-US" dirty="0"/>
              <a:t>How to create high level and sub codes</a:t>
            </a:r>
          </a:p>
          <a:p>
            <a:r>
              <a:rPr lang="en-US" dirty="0"/>
              <a:t>How they can change, why do multiple passes</a:t>
            </a:r>
          </a:p>
        </p:txBody>
      </p:sp>
    </p:spTree>
    <p:extLst>
      <p:ext uri="{BB962C8B-B14F-4D97-AF65-F5344CB8AC3E}">
        <p14:creationId xmlns:p14="http://schemas.microsoft.com/office/powerpoint/2010/main" val="408715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51E3-AD08-4F73-B9F8-57CAC82EA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AF991-39ED-4D82-AAE9-54D5EBEC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pairs, pull up a social media feed, Twitter, IG, FB</a:t>
            </a:r>
          </a:p>
          <a:p>
            <a:endParaRPr lang="en-US" dirty="0"/>
          </a:p>
          <a:p>
            <a:r>
              <a:rPr lang="en-US" dirty="0"/>
              <a:t>Start thinking of high-level codes that are common in the feed, what are they, which posts fit? </a:t>
            </a:r>
          </a:p>
          <a:p>
            <a:endParaRPr lang="en-US" dirty="0"/>
          </a:p>
          <a:p>
            <a:r>
              <a:rPr lang="en-US" dirty="0"/>
              <a:t>Start a count, which are the most popular codes?</a:t>
            </a:r>
          </a:p>
        </p:txBody>
      </p:sp>
    </p:spTree>
    <p:extLst>
      <p:ext uri="{BB962C8B-B14F-4D97-AF65-F5344CB8AC3E}">
        <p14:creationId xmlns:p14="http://schemas.microsoft.com/office/powerpoint/2010/main" val="3615317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283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Comm 2302</vt:lpstr>
      <vt:lpstr>Content Analysis Project</vt:lpstr>
      <vt:lpstr>PowerPoint Presentation</vt:lpstr>
      <vt:lpstr>Sparks Analyzing Media Content</vt:lpstr>
      <vt:lpstr>Types of Content</vt:lpstr>
      <vt:lpstr>Elements of CA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5</cp:revision>
  <dcterms:created xsi:type="dcterms:W3CDTF">2020-01-27T01:24:09Z</dcterms:created>
  <dcterms:modified xsi:type="dcterms:W3CDTF">2020-01-27T02:09:35Z</dcterms:modified>
</cp:coreProperties>
</file>