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E4228-6362-43E2-80E2-BD7D64C047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51D0DC-2790-415C-BDC4-A0ED534A41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750DD-431B-4A51-B1A8-2B94702C1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CCA52-37D9-43C7-9DBE-4DA65E0B091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DFE95-2C04-465A-9C90-080B52BFD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71A50-E080-4E88-82D8-1B6B7D8CD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4112-547B-438B-8D3C-EC148A001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0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B063D-5A6A-4538-9238-474C29B0D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05E87-D596-4F7F-BA02-05B6A3308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54F90-F662-43C2-A242-39D4D92BD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CCA52-37D9-43C7-9DBE-4DA65E0B091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E04FF-38F5-4E63-88A6-D91FA3234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BFF84-BBDC-4E32-BCB1-51AE2542D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4112-547B-438B-8D3C-EC148A001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05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02144-AF18-48B3-A628-208A590A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DB6738-1D14-48E9-B38E-781344B08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69FC3-ACF4-43F1-A0F9-FDC28A75E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CCA52-37D9-43C7-9DBE-4DA65E0B091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1FC69-E381-406B-B93B-2999A8551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11DB5-2DBF-403A-8C5E-B5F97B19B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4112-547B-438B-8D3C-EC148A001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354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A8A0B-00DF-445A-AC01-DD01AD2A4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C1683-BCA9-4925-85C1-971529F6E6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BC2800-D4B0-46C5-B53B-86C2DF1C72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06EAD8-F86F-40D0-ADDA-0F6ACC41D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CCA52-37D9-43C7-9DBE-4DA65E0B091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694FE8-D2E3-4A06-84FD-808A83AA5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BD09EF-52E5-4621-95F6-FA2D2B823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4112-547B-438B-8D3C-EC148A001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333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14961-3AB1-47F6-A05C-6B900D711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C1E095-AC35-4E30-AED6-30AEC61E3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8FA014-CD25-49A0-A27A-3BE86E979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57E72E-8B0B-4D69-A574-1AEAD89FC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42DBD2-B142-4773-B388-3B2168B608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0B2C02-78CA-4429-B312-4168BE65F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CCA52-37D9-43C7-9DBE-4DA65E0B091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C48014-19E1-4B54-9D41-EC1AA77D0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176732-9766-4880-897F-656069533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4112-547B-438B-8D3C-EC148A001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4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4462A-30E2-49DE-9F01-B7A6BB806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64CFA8-C0B8-493A-813A-B467A4ED5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CCA52-37D9-43C7-9DBE-4DA65E0B091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B0AFB4-1ABC-4867-A413-55BB95AB4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678AEE-C74B-455B-A78F-88E0146C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4112-547B-438B-8D3C-EC148A001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88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11C711-2D21-4D72-BB03-F2A9687D1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CCA52-37D9-43C7-9DBE-4DA65E0B091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CF739F-5915-4DF6-B5B8-07B9DA28D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DEC1C-2FB2-475A-9054-DFE561A5A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4112-547B-438B-8D3C-EC148A001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26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2FA65-E14E-47F2-9966-EE825BAAF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0DBC1-CD3C-42F2-B7D1-305DB5BCA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3D17C-0FA3-460D-A58B-06B82F9EF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433D3-E832-4E83-8471-7664E7922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CCA52-37D9-43C7-9DBE-4DA65E0B091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A8EC5D-CBEE-44AD-9845-6581055A4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79E43E-264C-4A1A-A1BE-DD90EE660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4112-547B-438B-8D3C-EC148A001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91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D2F7E-1F7B-45B0-A88C-99E7B6B2D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FEB723-7193-44B8-A123-7B67DA88D5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2881E0-0D97-4C02-9E95-C534FBF2C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82BCC6-3F9D-4901-BFD8-08F835005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CCA52-37D9-43C7-9DBE-4DA65E0B091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87B0C1-B8B8-4356-ABF9-8B8EE5C28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522C6-EA88-47EE-BBBC-8021A5A70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4112-547B-438B-8D3C-EC148A001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28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DA1D2-9147-43F5-A37A-ED318C44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EA4E23-1E5A-452F-9E37-557C0216B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BC939-2982-4A80-A3E4-63A9789DE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CCA52-37D9-43C7-9DBE-4DA65E0B091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C3665-BB53-42F1-816F-C4BA098EE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7F3E8B-49EA-45AD-A98F-D1C8AACB5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4112-547B-438B-8D3C-EC148A001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5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81FC63-63FB-4939-B58D-EADE9960EC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7913C-B89B-4AEB-A72C-B32F5EC411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74EB5-6DF9-4F28-AF97-88A186B54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CCA52-37D9-43C7-9DBE-4DA65E0B091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FCC15-F280-4E6E-A72C-2029A1217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F46AF-2AA4-4839-9345-FEC265408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4112-547B-438B-8D3C-EC148A001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327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6DF609-C516-4C13-BC1E-1980363AE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FB871-DF50-4FBE-B9E3-B32D2503C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11F0C-7B4D-4944-9C10-71454326C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CCA52-37D9-43C7-9DBE-4DA65E0B091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10734-127B-4652-914E-9DA1CF9B68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3A006-8488-43D5-9FCE-DDE12D72E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24112-547B-438B-8D3C-EC148A001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77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vtropes.org/pmwiki/pmwiki.php/Main/AntiHero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EDF0E-9C9A-4317-9773-1CC76A2ECB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614C8-FD75-43AE-B298-B7F304CDDF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1/24/20</a:t>
            </a:r>
          </a:p>
        </p:txBody>
      </p:sp>
    </p:spTree>
    <p:extLst>
      <p:ext uri="{BB962C8B-B14F-4D97-AF65-F5344CB8AC3E}">
        <p14:creationId xmlns:p14="http://schemas.microsoft.com/office/powerpoint/2010/main" val="3839463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712FD-1E53-43E5-AE39-B0044A983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identification matter?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4B052-6FDC-48C1-881A-36331E221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Experience things we cannot experience in our day to day lives</a:t>
            </a:r>
          </a:p>
          <a:p>
            <a:r>
              <a:rPr lang="en-US" dirty="0"/>
              <a:t>Action movies, marvel superpowers, historical documentaries</a:t>
            </a:r>
          </a:p>
          <a:p>
            <a:endParaRPr lang="en-US" dirty="0"/>
          </a:p>
          <a:p>
            <a:r>
              <a:rPr lang="en-US" dirty="0"/>
              <a:t>The ability to ‘try on’ someone else’s life. For example Uncut Gems</a:t>
            </a:r>
          </a:p>
          <a:p>
            <a:endParaRPr lang="en-US" dirty="0"/>
          </a:p>
          <a:p>
            <a:r>
              <a:rPr lang="en-US" dirty="0"/>
              <a:t>My own theory on Joker, Blade Runner 2049, Wolf of Wallstreet</a:t>
            </a:r>
          </a:p>
          <a:p>
            <a:r>
              <a:rPr lang="en-US" dirty="0"/>
              <a:t>White guys feel depressed or weighed down by society</a:t>
            </a:r>
          </a:p>
        </p:txBody>
      </p:sp>
    </p:spTree>
    <p:extLst>
      <p:ext uri="{BB962C8B-B14F-4D97-AF65-F5344CB8AC3E}">
        <p14:creationId xmlns:p14="http://schemas.microsoft.com/office/powerpoint/2010/main" val="447981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F51EE-B5D5-420A-8A8B-0C620F66C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CB49A-83FA-4013-881E-B2128CBF9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psychoanalysis, the idea of the spectator watching something unfold, having the director ‘move us around a space’ by using different camera angles, cuts</a:t>
            </a:r>
          </a:p>
          <a:p>
            <a:endParaRPr lang="en-US" dirty="0"/>
          </a:p>
          <a:p>
            <a:r>
              <a:rPr lang="en-US" dirty="0"/>
              <a:t>Films with a spectator character or narrator to guide us </a:t>
            </a:r>
          </a:p>
          <a:p>
            <a:r>
              <a:rPr lang="en-US" dirty="0"/>
              <a:t>For example Inception</a:t>
            </a:r>
          </a:p>
        </p:txBody>
      </p:sp>
    </p:spTree>
    <p:extLst>
      <p:ext uri="{BB962C8B-B14F-4D97-AF65-F5344CB8AC3E}">
        <p14:creationId xmlns:p14="http://schemas.microsoft.com/office/powerpoint/2010/main" val="3922580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B64E8-DD21-47AC-9CDA-6D6DAE49A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Inception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BC5E9-1D5F-449B-9BA1-E461AAE2F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Architect (Ellen Page) would be the production designer</a:t>
            </a:r>
          </a:p>
          <a:p>
            <a:r>
              <a:rPr lang="en-US" dirty="0"/>
              <a:t>The Forger (Tom Hardy) would be the actor</a:t>
            </a:r>
          </a:p>
          <a:p>
            <a:r>
              <a:rPr lang="en-US" dirty="0"/>
              <a:t>The Point Man (Joseph Gordon-Levitt) would be The Producer</a:t>
            </a:r>
          </a:p>
          <a:p>
            <a:r>
              <a:rPr lang="en-US" dirty="0"/>
              <a:t>The Extractor (DiCaprio) would be the director</a:t>
            </a:r>
          </a:p>
          <a:p>
            <a:r>
              <a:rPr lang="en-US" dirty="0"/>
              <a:t>And The Mark (Cillian Murphy) would be us—the audience.</a:t>
            </a:r>
          </a:p>
          <a:p>
            <a:endParaRPr lang="en-US" dirty="0"/>
          </a:p>
          <a:p>
            <a:r>
              <a:rPr lang="en-US" dirty="0"/>
              <a:t>“In trying to write a team-based creative process, I wrote the one I know,” says Nolan.</a:t>
            </a:r>
          </a:p>
        </p:txBody>
      </p:sp>
    </p:spTree>
    <p:extLst>
      <p:ext uri="{BB962C8B-B14F-4D97-AF65-F5344CB8AC3E}">
        <p14:creationId xmlns:p14="http://schemas.microsoft.com/office/powerpoint/2010/main" val="4294616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C67AF-0EF9-456F-8244-A12263EB3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 of identification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A8D26-8240-4A08-A522-00233DBFA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Alignment: giving us access to character information</a:t>
            </a:r>
          </a:p>
          <a:p>
            <a:r>
              <a:rPr lang="en-US" dirty="0"/>
              <a:t>Spatial attachment: following characters to denote importance</a:t>
            </a:r>
          </a:p>
          <a:p>
            <a:r>
              <a:rPr lang="en-US" dirty="0"/>
              <a:t>Subjective access: directly showing internal states</a:t>
            </a:r>
          </a:p>
          <a:p>
            <a:r>
              <a:rPr lang="en-US" dirty="0"/>
              <a:t>POV: what do the characters see, hear, voice overs</a:t>
            </a:r>
          </a:p>
          <a:p>
            <a:r>
              <a:rPr lang="en-US" dirty="0"/>
              <a:t>Allegiance: who are the good guys on the show, how are they framed, for example Law and Order, House</a:t>
            </a:r>
          </a:p>
          <a:p>
            <a:r>
              <a:rPr lang="en-US" dirty="0"/>
              <a:t>TV tropes: </a:t>
            </a:r>
            <a:r>
              <a:rPr lang="en-US" dirty="0">
                <a:hlinkClick r:id="rId2"/>
              </a:rPr>
              <a:t>anti-hero</a:t>
            </a:r>
            <a:r>
              <a:rPr lang="en-US" dirty="0"/>
              <a:t> Walter White</a:t>
            </a:r>
          </a:p>
        </p:txBody>
      </p:sp>
    </p:spTree>
    <p:extLst>
      <p:ext uri="{BB962C8B-B14F-4D97-AF65-F5344CB8AC3E}">
        <p14:creationId xmlns:p14="http://schemas.microsoft.com/office/powerpoint/2010/main" val="2469189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38CA2-5EB5-41B4-9AD3-90CA37B01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Limits of identification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BD18A-1401-46A7-947C-0B9C67447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simultaneous identification with both members of a romantic/sexual couple</a:t>
            </a:r>
          </a:p>
          <a:p>
            <a:endParaRPr lang="en-US" dirty="0"/>
          </a:p>
          <a:p>
            <a:r>
              <a:rPr lang="en-US" dirty="0"/>
              <a:t>Reviews of American </a:t>
            </a:r>
            <a:r>
              <a:rPr lang="en-US" dirty="0" err="1"/>
              <a:t>Pyscho</a:t>
            </a:r>
            <a:r>
              <a:rPr lang="en-US" dirty="0"/>
              <a:t>: do you identify with the character more as a fantasy of a rich white guy getting away with murder, or horrified at what he gets away with</a:t>
            </a:r>
          </a:p>
          <a:p>
            <a:endParaRPr lang="en-US" dirty="0"/>
          </a:p>
          <a:p>
            <a:r>
              <a:rPr lang="en-US" dirty="0"/>
              <a:t>Game of Thrones, who people “root” for or against, who they identify with at the time and how it changes over time</a:t>
            </a:r>
          </a:p>
        </p:txBody>
      </p:sp>
    </p:spTree>
    <p:extLst>
      <p:ext uri="{BB962C8B-B14F-4D97-AF65-F5344CB8AC3E}">
        <p14:creationId xmlns:p14="http://schemas.microsoft.com/office/powerpoint/2010/main" val="99107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C1E8A-3AAD-4958-BBB6-B0227F860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5BB29-9DEA-4856-A278-C677A2A8D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do we identify so much with serial killers?</a:t>
            </a:r>
          </a:p>
          <a:p>
            <a:r>
              <a:rPr lang="en-US" dirty="0"/>
              <a:t>How minorities identify with other minorities</a:t>
            </a:r>
          </a:p>
          <a:p>
            <a:r>
              <a:rPr lang="en-US" dirty="0"/>
              <a:t>Video game, choices to make to change the character</a:t>
            </a:r>
          </a:p>
          <a:p>
            <a:r>
              <a:rPr lang="en-US" dirty="0"/>
              <a:t>For example in the Witcher 3, saving or killing certain characters</a:t>
            </a:r>
          </a:p>
        </p:txBody>
      </p:sp>
    </p:spTree>
    <p:extLst>
      <p:ext uri="{BB962C8B-B14F-4D97-AF65-F5344CB8AC3E}">
        <p14:creationId xmlns:p14="http://schemas.microsoft.com/office/powerpoint/2010/main" val="2017114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4CE5A-4982-47B2-A42D-7F3AD9CC7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1CBE0-F407-447A-BB0F-A712BD3C8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do you identify with? </a:t>
            </a:r>
          </a:p>
          <a:p>
            <a:r>
              <a:rPr lang="en-US" dirty="0"/>
              <a:t>In pairs discuss something you watch</a:t>
            </a:r>
          </a:p>
          <a:p>
            <a:r>
              <a:rPr lang="en-US" dirty="0"/>
              <a:t>Out of all the characters who do you identify with the most and least</a:t>
            </a:r>
          </a:p>
          <a:p>
            <a:endParaRPr lang="en-US" dirty="0"/>
          </a:p>
          <a:p>
            <a:r>
              <a:rPr lang="en-US" dirty="0"/>
              <a:t>Ex on the Mandalorian aka Baby Yoda, the mechanic</a:t>
            </a:r>
          </a:p>
        </p:txBody>
      </p:sp>
    </p:spTree>
    <p:extLst>
      <p:ext uri="{BB962C8B-B14F-4D97-AF65-F5344CB8AC3E}">
        <p14:creationId xmlns:p14="http://schemas.microsoft.com/office/powerpoint/2010/main" val="3108609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402</Words>
  <Application>Microsoft Office PowerPoint</Application>
  <PresentationFormat>Widescreen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Comm 2302</vt:lpstr>
      <vt:lpstr>Why does identification matter?</vt:lpstr>
      <vt:lpstr>Spectator</vt:lpstr>
      <vt:lpstr>Inception team</vt:lpstr>
      <vt:lpstr>Components of identification</vt:lpstr>
      <vt:lpstr>Limits of identification</vt:lpstr>
      <vt:lpstr>Blog posts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</dc:title>
  <dc:creator>Jacob Sanchez</dc:creator>
  <cp:lastModifiedBy>Jacob Sanchez</cp:lastModifiedBy>
  <cp:revision>5</cp:revision>
  <dcterms:created xsi:type="dcterms:W3CDTF">2020-01-23T18:25:07Z</dcterms:created>
  <dcterms:modified xsi:type="dcterms:W3CDTF">2020-01-23T19:07:16Z</dcterms:modified>
</cp:coreProperties>
</file>