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3" r:id="rId9"/>
    <p:sldId id="261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0" d="100"/>
          <a:sy n="80" d="100"/>
        </p:scale>
        <p:origin x="5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ob Sanchez" userId="7a09672638306251" providerId="LiveId" clId="{04A0EE0E-FF3C-4D90-8B44-7D6546F6F940}"/>
    <pc:docChg chg="custSel modSld">
      <pc:chgData name="Jacob Sanchez" userId="7a09672638306251" providerId="LiveId" clId="{04A0EE0E-FF3C-4D90-8B44-7D6546F6F940}" dt="2020-01-20T18:07:54.009" v="231" actId="20577"/>
      <pc:docMkLst>
        <pc:docMk/>
      </pc:docMkLst>
      <pc:sldChg chg="modSp">
        <pc:chgData name="Jacob Sanchez" userId="7a09672638306251" providerId="LiveId" clId="{04A0EE0E-FF3C-4D90-8B44-7D6546F6F940}" dt="2020-01-20T18:07:54.009" v="231" actId="20577"/>
        <pc:sldMkLst>
          <pc:docMk/>
          <pc:sldMk cId="1798648311" sldId="261"/>
        </pc:sldMkLst>
        <pc:spChg chg="mod">
          <ac:chgData name="Jacob Sanchez" userId="7a09672638306251" providerId="LiveId" clId="{04A0EE0E-FF3C-4D90-8B44-7D6546F6F940}" dt="2020-01-20T18:07:54.009" v="231" actId="20577"/>
          <ac:spMkLst>
            <pc:docMk/>
            <pc:sldMk cId="1798648311" sldId="261"/>
            <ac:spMk id="3" creationId="{DA8445B1-AE24-40CB-97A7-62EFB72796D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AD26D-C20B-439A-A8AC-B452BDF267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948410-767B-4AA3-908C-BFECA1AC76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E8D4C6-CA49-4656-980A-F4C9C7AEC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12E11-DD0E-40F1-B64E-E519B6DEC44B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14DBE1-F295-4DDC-807B-105F48598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C22E27-2C48-4B41-9A70-F5479BDAF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98B69-1ADB-4DDD-B472-B076C714F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167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2547D-8946-4EF6-81FB-8A2FF54A0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59ECF-F71B-45AB-9912-0878761097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FDC49-75F7-467D-B210-01263E257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12E11-DD0E-40F1-B64E-E519B6DEC44B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5B20EE-95C6-469B-8955-3C9BD0E42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B19595-B9E5-4205-9E18-F0DB4441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98B69-1ADB-4DDD-B472-B076C714F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403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3B908-0F4D-466A-B703-E5FF11EEE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D987C6-DFAD-4F8C-8A20-7BDAB57CDA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DEB8C-780F-4757-97D8-7712BEB50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12E11-DD0E-40F1-B64E-E519B6DEC44B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C0EBD-BDC8-4FEF-93B0-03F6C8C38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FC0CAF-A9BC-4B16-B1E1-5A2DA681D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98B69-1ADB-4DDD-B472-B076C714F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250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E5FAC-12D7-4ACD-9A8D-91CDC84A9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82C6-CC51-4B62-8531-0BC39D8C42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7B9C76-9E11-45E8-832E-E1F627E7E9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313220-3B54-4D88-899F-69F2BF47C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12E11-DD0E-40F1-B64E-E519B6DEC44B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1C8E34-74A7-4F4B-B712-FBF5876F0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8736C1-9494-4416-B42E-B7C182D80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98B69-1ADB-4DDD-B472-B076C714F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835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2A8F1-7738-4115-A321-369BEAC59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995AD9-CB3D-46F1-A129-B83CBF7DD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CC99EE-9162-4C77-BC6D-5AEB325A14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A1CF89-7ABA-45A8-831E-C4210C7918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62CFED-0931-4375-B000-950BB21853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787B1F-1EE2-4824-9656-6FCE3FBE8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12E11-DD0E-40F1-B64E-E519B6DEC44B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3AFE49-9447-4931-9F43-72CE3856E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721E83-808B-422A-92DF-83E77C1AA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98B69-1ADB-4DDD-B472-B076C714F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716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972B9-51C3-4237-BB86-3194C8D8E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042E65-AE4A-4B5F-907A-EEA285897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12E11-DD0E-40F1-B64E-E519B6DEC44B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0E9B1D-38B0-458D-BBE8-374D4EAFA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3089BC-F64D-4506-90E4-00F61FF96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98B69-1ADB-4DDD-B472-B076C714F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890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8EDA29-BE16-4A35-B220-08D33D07B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12E11-DD0E-40F1-B64E-E519B6DEC44B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A206B2-ACFD-4C65-88A1-E89FF49B0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6F8EEF-2A43-43E7-ADFE-EE45842A8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98B69-1ADB-4DDD-B472-B076C714F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486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80E7D-6A8C-4D9B-9907-3012103B5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8762D-4017-4E55-9C69-066ABA652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2732F-7C72-420F-A0C5-98E016D61C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5C8DF9-6849-4E5E-9DA4-368959E95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12E11-DD0E-40F1-B64E-E519B6DEC44B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15C6E3-AB31-49CE-B021-310C24E6C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74E4CB-E22C-4D79-9420-26C6D17DA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98B69-1ADB-4DDD-B472-B076C714F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190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9D3A9-9885-4166-828C-D13B6A763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1C67B7-A52D-40DF-B880-A79A87F577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0761B5-422B-4D77-8187-CD3042CAB8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5AF79F-92FC-4AE3-A775-D3EEF53A5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12E11-DD0E-40F1-B64E-E519B6DEC44B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FF6AA4-5BCA-4AFC-98AB-5BE5D107E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AFD489-A927-4D3F-8001-4B187C1A1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98B69-1ADB-4DDD-B472-B076C714F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01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4949D-F91A-4835-863F-AAC1DA1D0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128DA5-0FDA-480D-9B97-B783B1584C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470835-3672-4C38-B6AE-DDD8B8D64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12E11-DD0E-40F1-B64E-E519B6DEC44B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17813-B54B-430B-BE18-0D53A72A7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2740D7-D264-459E-A72B-4DBF3DFA9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98B69-1ADB-4DDD-B472-B076C714F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499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5D0CD9-CD1E-4015-BB70-4D239272CF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BADAE4-CEB5-43F7-A7DA-D923489F87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4F51B0-6157-4AB5-97FB-4E2A6D6FE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12E11-DD0E-40F1-B64E-E519B6DEC44B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218C10-5213-4E4D-BC10-76051FAE8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AA5B23-2DD3-44B6-94BE-8DFD5A595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98B69-1ADB-4DDD-B472-B076C714F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089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9205CB-FE35-4E3E-BE8E-E714C0834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6FDCD-13FA-4189-903D-8B78425D0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9FF4D2-FA5D-4CDE-89FF-DDB9BF65D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E12E11-DD0E-40F1-B64E-E519B6DEC44B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2C4EC1-BCBB-4EAB-B35F-81DAF38A8C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1C47D3-1155-469E-91A8-A6A02DC04E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E98B69-1ADB-4DDD-B472-B076C714F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75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.imgur.com/8ZkfWY1.gifv" TargetMode="External"/><Relationship Id="rId2" Type="http://schemas.openxmlformats.org/officeDocument/2006/relationships/hyperlink" Target="https://i.imgur.com/Q1Z4vKC.gifv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search?q=ring+lights+for+youtube&amp;safe=active&amp;rlz=1C1CHBF_enUS742US742&amp;sxsrf=ACYBGNQAhMEy4GlTXfyy5uHqjTNW5V55Qg:1579541489871&amp;source=lnms&amp;tbm=isch&amp;sa=X&amp;ved=2ahUKEwjei6XL2pLnAhUFKa0KHVMYAxoQ_AUoAnoECAwQBA&amp;biw=1920&amp;bih=1007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ZIjKXTeU17Q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E45CE-2966-45BC-9C27-77CE07B41F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 2302-5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1A57E1-2EA1-4D58-9E85-C3DEB12E09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1/21/20</a:t>
            </a:r>
          </a:p>
        </p:txBody>
      </p:sp>
    </p:spTree>
    <p:extLst>
      <p:ext uri="{BB962C8B-B14F-4D97-AF65-F5344CB8AC3E}">
        <p14:creationId xmlns:p14="http://schemas.microsoft.com/office/powerpoint/2010/main" val="1986628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494B6-3E56-412D-AD2E-C7F0ABE3B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Smith Ch 2 What is realism, really?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A73D9-CDEF-49A3-ADD9-F26C56639A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students understand as realism:</a:t>
            </a:r>
          </a:p>
          <a:p>
            <a:r>
              <a:rPr lang="en-US" dirty="0"/>
              <a:t>The Office style mockumentaries, documentaries, real crime podcasts</a:t>
            </a:r>
          </a:p>
          <a:p>
            <a:r>
              <a:rPr lang="en-US" dirty="0"/>
              <a:t>It looks how “real life” looks</a:t>
            </a:r>
          </a:p>
          <a:p>
            <a:endParaRPr lang="en-US" dirty="0"/>
          </a:p>
          <a:p>
            <a:r>
              <a:rPr lang="en-US" dirty="0"/>
              <a:t>How much you know about the media production process</a:t>
            </a:r>
          </a:p>
          <a:p>
            <a:r>
              <a:rPr lang="en-US" dirty="0"/>
              <a:t>For example YouTubers “exposed” for their corporate ties</a:t>
            </a:r>
          </a:p>
          <a:p>
            <a:r>
              <a:rPr lang="en-US" dirty="0"/>
              <a:t>Deep Fakes, media messages, reverse Tinder readings</a:t>
            </a:r>
          </a:p>
        </p:txBody>
      </p:sp>
    </p:spTree>
    <p:extLst>
      <p:ext uri="{BB962C8B-B14F-4D97-AF65-F5344CB8AC3E}">
        <p14:creationId xmlns:p14="http://schemas.microsoft.com/office/powerpoint/2010/main" val="2859461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A53BF-F508-4322-B062-704C0371E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gains traction on social media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042E0-CE90-4377-90C0-EF5C1500D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 recent VAR discussions on English Premier League podcasts and twitter</a:t>
            </a:r>
          </a:p>
          <a:p>
            <a:r>
              <a:rPr lang="en-US" dirty="0"/>
              <a:t>People are angry, want to vent</a:t>
            </a:r>
          </a:p>
          <a:p>
            <a:r>
              <a:rPr lang="en-US" dirty="0"/>
              <a:t>No time for measured and logical discussion</a:t>
            </a:r>
          </a:p>
          <a:p>
            <a:r>
              <a:rPr lang="en-US" dirty="0"/>
              <a:t>What you end up with is extreme viewpoints</a:t>
            </a:r>
          </a:p>
          <a:p>
            <a:r>
              <a:rPr lang="en-US" dirty="0"/>
              <a:t>VAR is rubbish, </a:t>
            </a:r>
            <a:r>
              <a:rPr lang="en-US" dirty="0" err="1"/>
              <a:t>LiVARpool</a:t>
            </a:r>
            <a:r>
              <a:rPr lang="en-US" dirty="0"/>
              <a:t>,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Those extreme views are shared more online than logic</a:t>
            </a:r>
          </a:p>
          <a:p>
            <a:r>
              <a:rPr lang="en-US" dirty="0"/>
              <a:t>Long view is this will take time to adjust to, tweak</a:t>
            </a:r>
          </a:p>
        </p:txBody>
      </p:sp>
    </p:spTree>
    <p:extLst>
      <p:ext uri="{BB962C8B-B14F-4D97-AF65-F5344CB8AC3E}">
        <p14:creationId xmlns:p14="http://schemas.microsoft.com/office/powerpoint/2010/main" val="4010801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70364-E742-4538-AF54-F35FB3B10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Apparent spontaneity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BF957-6374-421E-9287-AED6849C6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idea that reality is ugly</a:t>
            </a:r>
          </a:p>
          <a:p>
            <a:r>
              <a:rPr lang="en-US" dirty="0"/>
              <a:t>Movies are beautifully choreographed with great cinematography</a:t>
            </a:r>
          </a:p>
          <a:p>
            <a:endParaRPr lang="en-US" dirty="0"/>
          </a:p>
          <a:p>
            <a:r>
              <a:rPr lang="en-US" dirty="0"/>
              <a:t>Counterpoint, IG posts are heavily touched up with filters, do they represent reality?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https://i.imgur.com/Q1Z4vKC.gifv</a:t>
            </a:r>
            <a:endParaRPr lang="en-US" dirty="0"/>
          </a:p>
          <a:p>
            <a:r>
              <a:rPr lang="en-US" dirty="0">
                <a:hlinkClick r:id="rId3"/>
              </a:rPr>
              <a:t>https://i.imgur.com/8ZkfWY1.gifv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904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F8FC0-62DF-4766-B92E-AFFAD925E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Apparent spontaneity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C87DE-37AE-4387-8651-5587B69F31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is a match between what the individual assumes and what the media maker does.</a:t>
            </a:r>
          </a:p>
          <a:p>
            <a:r>
              <a:rPr lang="en-US" dirty="0"/>
              <a:t>Knowing how much improvisation is used in scenes</a:t>
            </a:r>
          </a:p>
          <a:p>
            <a:r>
              <a:rPr lang="en-US" dirty="0"/>
              <a:t>Loosely framed compositions, chase scenes with moving cameras, shot with available light</a:t>
            </a:r>
          </a:p>
          <a:p>
            <a:endParaRPr lang="en-US" dirty="0"/>
          </a:p>
          <a:p>
            <a:r>
              <a:rPr lang="en-US" dirty="0"/>
              <a:t>Counterpoint, social media streamers and IG models using </a:t>
            </a:r>
            <a:r>
              <a:rPr lang="en-US" dirty="0">
                <a:hlinkClick r:id="rId2"/>
              </a:rPr>
              <a:t>ring lights</a:t>
            </a:r>
            <a:r>
              <a:rPr lang="en-US" dirty="0"/>
              <a:t> , mic screens, sound baffling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623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E8B46-1446-4D27-898C-4B43DA075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interpretative frame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4F58E-7327-4CBA-BBEC-35732C0723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Based on a true story</a:t>
            </a:r>
          </a:p>
          <a:p>
            <a:r>
              <a:rPr lang="en-US" dirty="0"/>
              <a:t>How much you know about a backstory</a:t>
            </a:r>
          </a:p>
          <a:p>
            <a:r>
              <a:rPr lang="en-US" dirty="0"/>
              <a:t>Once Upon a Time in Hollywood and Manson Murders</a:t>
            </a:r>
          </a:p>
          <a:p>
            <a:r>
              <a:rPr lang="en-US" dirty="0"/>
              <a:t>If you didn’t know anything and then watched the movie versus knowing the whole story ahead of time</a:t>
            </a:r>
          </a:p>
          <a:p>
            <a:r>
              <a:rPr lang="en-US" dirty="0"/>
              <a:t>How what really happened was changed</a:t>
            </a:r>
          </a:p>
          <a:p>
            <a:r>
              <a:rPr lang="en-US" dirty="0"/>
              <a:t>Instead of the murder, what if there were people there that </a:t>
            </a:r>
            <a:br>
              <a:rPr lang="en-US" dirty="0"/>
            </a:br>
            <a:r>
              <a:rPr lang="en-US" dirty="0"/>
              <a:t>fought back</a:t>
            </a:r>
          </a:p>
        </p:txBody>
      </p:sp>
    </p:spTree>
    <p:extLst>
      <p:ext uri="{BB962C8B-B14F-4D97-AF65-F5344CB8AC3E}">
        <p14:creationId xmlns:p14="http://schemas.microsoft.com/office/powerpoint/2010/main" val="3031839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2A623-68F9-4B17-89A5-72F4A355E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Realism as recording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4DB6E-6647-4853-BD93-EC75FC39D9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TV and video are inherently more realistic because it looks so much like the rest of our lives, painting and sculptures less so</a:t>
            </a:r>
          </a:p>
          <a:p>
            <a:endParaRPr lang="en-US" dirty="0"/>
          </a:p>
          <a:p>
            <a:r>
              <a:rPr lang="en-US" dirty="0"/>
              <a:t>This idea that we turn on and off our bullshit detectors in different circumstances, talking with friend's vs reading a chapter for class</a:t>
            </a:r>
          </a:p>
          <a:p>
            <a:endParaRPr lang="en-US" dirty="0"/>
          </a:p>
          <a:p>
            <a:r>
              <a:rPr lang="en-US" dirty="0"/>
              <a:t>I believe something is slowly changing as we know more and more about how it is made. Ex, </a:t>
            </a:r>
            <a:r>
              <a:rPr lang="en-US" dirty="0">
                <a:hlinkClick r:id="rId2"/>
              </a:rPr>
              <a:t>Mission impossible </a:t>
            </a:r>
            <a:r>
              <a:rPr lang="en-US" dirty="0"/>
              <a:t>stunts that Tom Cruise does changes how reviewers review other action films</a:t>
            </a:r>
          </a:p>
        </p:txBody>
      </p:sp>
    </p:spTree>
    <p:extLst>
      <p:ext uri="{BB962C8B-B14F-4D97-AF65-F5344CB8AC3E}">
        <p14:creationId xmlns:p14="http://schemas.microsoft.com/office/powerpoint/2010/main" val="3504066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668F0-415D-40B6-ACA0-F8DB405E3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Plausibility and Consistency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C30F0-7F14-4716-884A-A9A11BD628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Plausibility in character action is related to our expectations of consistency, people do not do things randomly</a:t>
            </a:r>
          </a:p>
          <a:p>
            <a:r>
              <a:rPr lang="en-US" dirty="0"/>
              <a:t>Internally consistent universe</a:t>
            </a:r>
          </a:p>
          <a:p>
            <a:r>
              <a:rPr lang="en-US" dirty="0"/>
              <a:t>“Fan” is short for fanatic</a:t>
            </a:r>
          </a:p>
          <a:p>
            <a:r>
              <a:rPr lang="en-US" dirty="0"/>
              <a:t>Star Wars and Marvel nerds ranting about character changes for fictional characters behaving “out of character”</a:t>
            </a:r>
          </a:p>
          <a:p>
            <a:r>
              <a:rPr lang="en-US" dirty="0"/>
              <a:t>The film maker changed something from the source text [hundreds of comic books]</a:t>
            </a:r>
          </a:p>
        </p:txBody>
      </p:sp>
    </p:spTree>
    <p:extLst>
      <p:ext uri="{BB962C8B-B14F-4D97-AF65-F5344CB8AC3E}">
        <p14:creationId xmlns:p14="http://schemas.microsoft.com/office/powerpoint/2010/main" val="4140834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6C0BB-7216-443E-BA92-6EEFFFBAD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Blog posts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8445B1-AE24-40CB-97A7-62EFB72796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idea of how reality shows are game shows with people knowing ahead of time the rules and strategies to win</a:t>
            </a:r>
          </a:p>
          <a:p>
            <a:r>
              <a:rPr lang="en-US" dirty="0"/>
              <a:t>When films use the real found footage or audio during an </a:t>
            </a:r>
            <a:r>
              <a:rPr lang="en-US"/>
              <a:t>air scene</a:t>
            </a:r>
            <a:endParaRPr lang="en-US" dirty="0"/>
          </a:p>
          <a:p>
            <a:endParaRPr lang="en-US" dirty="0"/>
          </a:p>
          <a:p>
            <a:r>
              <a:rPr lang="en-US" dirty="0"/>
              <a:t>4 from Wednesday posts</a:t>
            </a:r>
          </a:p>
        </p:txBody>
      </p:sp>
    </p:spTree>
    <p:extLst>
      <p:ext uri="{BB962C8B-B14F-4D97-AF65-F5344CB8AC3E}">
        <p14:creationId xmlns:p14="http://schemas.microsoft.com/office/powerpoint/2010/main" val="1798648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D16EE-DE6B-4659-AB40-B02A3A985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B0988-F7C9-4554-A983-4A9658A47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Realistic portrayals in the media on a spectrum</a:t>
            </a:r>
          </a:p>
          <a:p>
            <a:r>
              <a:rPr lang="en-US" dirty="0"/>
              <a:t>Shows, movies, channels, podcasts, sites, social media follows</a:t>
            </a:r>
          </a:p>
          <a:p>
            <a:r>
              <a:rPr lang="en-US" dirty="0"/>
              <a:t>What is one realistic portrayal, one unrealistic portrayal?</a:t>
            </a:r>
          </a:p>
        </p:txBody>
      </p:sp>
    </p:spTree>
    <p:extLst>
      <p:ext uri="{BB962C8B-B14F-4D97-AF65-F5344CB8AC3E}">
        <p14:creationId xmlns:p14="http://schemas.microsoft.com/office/powerpoint/2010/main" val="3690307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525</Words>
  <Application>Microsoft Office PowerPoint</Application>
  <PresentationFormat>Widescreen</PresentationFormat>
  <Paragraphs>60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Comm 2302-5</vt:lpstr>
      <vt:lpstr>Smith Ch 2 What is realism, really?</vt:lpstr>
      <vt:lpstr>What gains traction on social media</vt:lpstr>
      <vt:lpstr>Apparent spontaneity</vt:lpstr>
      <vt:lpstr>Apparent spontaneity</vt:lpstr>
      <vt:lpstr>The interpretative frame</vt:lpstr>
      <vt:lpstr>Realism as recording</vt:lpstr>
      <vt:lpstr>Plausibility and Consistency</vt:lpstr>
      <vt:lpstr>Blog posts</vt:lpstr>
      <vt:lpstr>Activity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 2302-5</dc:title>
  <dc:creator>Jacob Sanchez</dc:creator>
  <cp:lastModifiedBy>Jacob Sanchez</cp:lastModifiedBy>
  <cp:revision>6</cp:revision>
  <dcterms:created xsi:type="dcterms:W3CDTF">2020-01-20T17:10:45Z</dcterms:created>
  <dcterms:modified xsi:type="dcterms:W3CDTF">2020-01-20T18:08:00Z</dcterms:modified>
</cp:coreProperties>
</file>