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8300A-EE88-47C7-B56A-05C7EE434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4C88BB-5BD6-4FD6-A0FF-7658F0BAE9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02043-B32B-410A-98D0-F4B9475FD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90B05-FD79-46F8-8DB8-EB08BF4E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88B40-7A05-4525-BE4E-B91A23D0F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2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8759B-81AD-4F66-9863-CA5C5A9F2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5EFEE-71C7-43C6-9542-381928148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4948D-E1C5-4D2A-B3BD-B2BF398CF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8A2FE-7AB5-4531-9B76-688CC71AC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9BC4E-6F59-4EA9-AA2A-F40716B3A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6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C6B04-2515-46C2-AB2E-61967B2C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AD2B3-739F-48D8-A057-D8452D02D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91F8F-CDFB-45BD-AC89-DA51BE8FD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C5E6A-CD90-4A09-B5C0-2707E2E6E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B00BC-3CF0-464E-9AEF-14A7069D4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558DD-10EE-4AB8-957E-CE1673CFB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84126-0BFB-447C-8935-E14EE4E43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78346-15CF-4746-8A47-5E3EEDF88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2BA4D7-CFE7-4497-94DD-A341D948F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76E92-00E8-4635-A329-3A360B873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F90C8F-EC78-4709-A43B-6435D62BA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74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DBF4D-79AF-4569-9BD9-F85F9A756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B9B41-6544-4FDF-A774-84987386F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25DB43-0ED5-4184-8A6B-41DE3C4FC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F3536E-F4C7-436D-AE1B-B9533108C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D7ABB9-92A2-4425-9E71-677427DEE0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E7E81B-F592-4602-B6F7-BF7D3042A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4330A2-717F-4090-BED5-3772B941C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C04805-ECCE-454E-89E1-C34BE01B0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0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10CD5-6EAB-4DD0-A9D1-695D4BCB1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DD1EC8-B915-487C-B4F4-50623405F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D462B5-427F-475B-A02E-6BB6CCC1E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018EF-99FD-4147-AC91-316493033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30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138DEC-EBC4-4165-A980-296B025DE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4602F2-FC41-408F-9A31-40D300E77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C7397-DAA5-4F93-93CC-828BD971B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57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98CB0-4F7B-417B-B98A-BB8B31F4C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99D3C-0221-4F69-A0B2-0679F62D5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FA617-E8D2-4C1A-87D2-1060FFF24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73C33-6A02-431C-87FE-D5AA31BC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94112-A51E-46D1-9BB1-075E72DD4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972E32-76A6-4FD8-977B-119445711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82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96D1F-5113-4110-85DF-4BD432F8D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7A24FB-22A1-41A0-8D5C-7011F6EA76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7D24A-31F4-4C41-92C2-E142FB684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3FFF6-847D-4531-8824-88A9F73BD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1E3605-BFE7-489F-A564-82FBCE37D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CEE54-4011-4614-B689-CA1F046DB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04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89D24-EF2C-489F-930C-915FE5E7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2DC71-95E0-42D2-B0E9-00D4DA9AC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190B2-FD3A-412A-BA27-0AB21E583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3B818-EBD3-40BC-9CA4-175813ED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DA6A6-BAEC-4DB8-AA37-102E929B0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41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1F680A-6B0B-45BF-917B-A3AA030B52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4D36AF-1333-4CEF-AC98-00E580392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A3453-90ED-4598-B571-8DD71B36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406DD-E496-4B5C-A8AD-332F44C3F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783F6-A5C0-4ED5-987A-FF570AB1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3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C73B38-1272-45D3-8B1B-9C673D5C6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44644-7722-4EDD-8696-4CF0C5AA8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548B6-F493-4FD8-A0B2-354453C62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36398-FD3D-4F43-BD11-C71C0D8E544E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17DB9-6487-44F1-9A6C-140DFD4095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B1179-A56C-4C33-8B23-C6487044B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07D7F-8591-4E6A-8696-3283A088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3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cKXSb6517A" TargetMode="External"/><Relationship Id="rId2" Type="http://schemas.openxmlformats.org/officeDocument/2006/relationships/hyperlink" Target="https://www.youtube.com/watch?v=8N3juv9WWx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nrjHF7wPb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B1005-1DE6-4DCC-BAFF-CF70E7BD6A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2302-5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8BD4AD-92DA-47C8-96B3-B77F9A1322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1/17/20</a:t>
            </a:r>
          </a:p>
        </p:txBody>
      </p:sp>
    </p:spTree>
    <p:extLst>
      <p:ext uri="{BB962C8B-B14F-4D97-AF65-F5344CB8AC3E}">
        <p14:creationId xmlns:p14="http://schemas.microsoft.com/office/powerpoint/2010/main" val="975270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42472-109D-4075-A175-0E830E5B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just a movie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D3C0B-56F7-49AC-BF03-F85042335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read so much into the messages we are receiving</a:t>
            </a:r>
          </a:p>
          <a:p>
            <a:r>
              <a:rPr lang="en-US" dirty="0"/>
              <a:t>Classic SMR, Sender, Message, Receiver, no interpretation </a:t>
            </a:r>
          </a:p>
          <a:p>
            <a:endParaRPr lang="en-US" dirty="0"/>
          </a:p>
          <a:p>
            <a:r>
              <a:rPr lang="en-US" dirty="0"/>
              <a:t>Movie budgets are huge with hundreds of people working on them at a time, millions of tiny decisions</a:t>
            </a:r>
          </a:p>
          <a:p>
            <a:endParaRPr lang="en-US" dirty="0"/>
          </a:p>
          <a:p>
            <a:r>
              <a:rPr lang="en-US" dirty="0"/>
              <a:t>Also with the directing and editing process, if it’s there it’s there for a specific reason</a:t>
            </a:r>
          </a:p>
        </p:txBody>
      </p:sp>
    </p:spTree>
    <p:extLst>
      <p:ext uri="{BB962C8B-B14F-4D97-AF65-F5344CB8AC3E}">
        <p14:creationId xmlns:p14="http://schemas.microsoft.com/office/powerpoint/2010/main" val="218808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621AF-CB92-4592-B06F-67676B62E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lit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353F5-ED5E-4EBD-A7D5-56850269E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Look for the meaning of a literary work, find the message or moral they were trying to tell</a:t>
            </a:r>
          </a:p>
          <a:p>
            <a:endParaRPr lang="en-US" dirty="0"/>
          </a:p>
          <a:p>
            <a:r>
              <a:rPr lang="en-US" dirty="0"/>
              <a:t>Many YouTube videos of people asking directors what their movies mean and the directors saying either specific answers or what does it mean to you. </a:t>
            </a:r>
          </a:p>
          <a:p>
            <a:endParaRPr lang="en-US" dirty="0"/>
          </a:p>
          <a:p>
            <a:r>
              <a:rPr lang="en-US" dirty="0"/>
              <a:t>Or directors disagreeing on how the movie should be [read]</a:t>
            </a:r>
          </a:p>
          <a:p>
            <a:r>
              <a:rPr lang="en-US" dirty="0"/>
              <a:t>Seeing behind the scenes, music for interstellar (organ church music)</a:t>
            </a:r>
          </a:p>
        </p:txBody>
      </p:sp>
    </p:spTree>
    <p:extLst>
      <p:ext uri="{BB962C8B-B14F-4D97-AF65-F5344CB8AC3E}">
        <p14:creationId xmlns:p14="http://schemas.microsoft.com/office/powerpoint/2010/main" val="1377258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E9253-F349-45AA-B1CF-77475264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reading into a story </a:t>
            </a:r>
            <a:br>
              <a:rPr lang="en-US" dirty="0"/>
            </a:br>
            <a:r>
              <a:rPr lang="en-US" dirty="0"/>
              <a:t>(good blog post 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8DC13-4318-4DDE-9E79-47B83583D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Finn/Poe gay relationship: start halfway </a:t>
            </a:r>
            <a:r>
              <a:rPr lang="en-US" dirty="0">
                <a:hlinkClick r:id="rId2"/>
              </a:rPr>
              <a:t>Oscar interview</a:t>
            </a:r>
            <a:r>
              <a:rPr lang="en-US" dirty="0"/>
              <a:t>  </a:t>
            </a:r>
            <a:r>
              <a:rPr lang="en-US" dirty="0">
                <a:hlinkClick r:id="rId3"/>
              </a:rPr>
              <a:t>Remix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They've always had a quite loving and open relationship in which it wouldn't be too weird if it went beyond it,” Boyega said.</a:t>
            </a:r>
          </a:p>
          <a:p>
            <a:endParaRPr lang="en-US" dirty="0"/>
          </a:p>
          <a:p>
            <a:r>
              <a:rPr lang="en-US" dirty="0"/>
              <a:t>Oscar Isaac pushed for Finn-Poe Romance</a:t>
            </a:r>
          </a:p>
          <a:p>
            <a:endParaRPr lang="en-US" dirty="0"/>
          </a:p>
          <a:p>
            <a:r>
              <a:rPr lang="en-US" dirty="0"/>
              <a:t>Certain people will watch that movie, looking for signs of {b}romance</a:t>
            </a:r>
          </a:p>
        </p:txBody>
      </p:sp>
    </p:spTree>
    <p:extLst>
      <p:ext uri="{BB962C8B-B14F-4D97-AF65-F5344CB8AC3E}">
        <p14:creationId xmlns:p14="http://schemas.microsoft.com/office/powerpoint/2010/main" val="2296155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6EFDF-582E-4CC2-9E4B-14FAD9C3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Film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54D11-D14A-4D3E-9566-6CB9BF4FC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Certain directors use obvious or clear visual metaphors to help with their storytelling, music cues, shot angles, colors the characters wear</a:t>
            </a:r>
          </a:p>
          <a:p>
            <a:r>
              <a:rPr lang="en-US" dirty="0"/>
              <a:t>Sicario: The Mirage of the Moral World</a:t>
            </a:r>
          </a:p>
          <a:p>
            <a:pPr lvl="1"/>
            <a:r>
              <a:rPr lang="en-US" dirty="0">
                <a:hlinkClick r:id="rId2"/>
              </a:rPr>
              <a:t>https://www.youtube.com/watch?v=0nrjHF7wPbs</a:t>
            </a:r>
            <a:endParaRPr lang="en-US" dirty="0"/>
          </a:p>
          <a:p>
            <a:r>
              <a:rPr lang="en-US" dirty="0"/>
              <a:t>How her shirt changes color over time</a:t>
            </a:r>
          </a:p>
          <a:p>
            <a:r>
              <a:rPr lang="en-US" dirty="0"/>
              <a:t>Not hearing what is being said</a:t>
            </a:r>
          </a:p>
          <a:p>
            <a:r>
              <a:rPr lang="en-US" dirty="0"/>
              <a:t>Idea of boundaries, glass walls, walls exploding, </a:t>
            </a:r>
            <a:br>
              <a:rPr lang="en-US" dirty="0"/>
            </a:br>
            <a:r>
              <a:rPr lang="en-US" dirty="0"/>
              <a:t>bodies hidden in walls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9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B21E-E636-470C-A267-3AEDAF6F5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Signup for WordPress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0DC72-1B12-420C-9200-1081B0C43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missed it on Wednesday sign up for our WordPress blog now</a:t>
            </a:r>
          </a:p>
        </p:txBody>
      </p:sp>
    </p:spTree>
    <p:extLst>
      <p:ext uri="{BB962C8B-B14F-4D97-AF65-F5344CB8AC3E}">
        <p14:creationId xmlns:p14="http://schemas.microsoft.com/office/powerpoint/2010/main" val="3481217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FD318-8FFD-484F-8FA7-CBA8F35A0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E8069-FCD8-4B4A-AE90-270CDD6C3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Podcasts think of three that you have heard of or listen to</a:t>
            </a:r>
          </a:p>
          <a:p>
            <a:endParaRPr lang="en-US" dirty="0"/>
          </a:p>
          <a:p>
            <a:r>
              <a:rPr lang="en-US" dirty="0"/>
              <a:t>If you don’t listen to any podcasts think of three reasons why</a:t>
            </a:r>
          </a:p>
        </p:txBody>
      </p:sp>
    </p:spTree>
    <p:extLst>
      <p:ext uri="{BB962C8B-B14F-4D97-AF65-F5344CB8AC3E}">
        <p14:creationId xmlns:p14="http://schemas.microsoft.com/office/powerpoint/2010/main" val="15580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323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Comm 2302-5</vt:lpstr>
      <vt:lpstr>It’s just a movie</vt:lpstr>
      <vt:lpstr>English lit class</vt:lpstr>
      <vt:lpstr>Example of reading into a story  (good blog post example)</vt:lpstr>
      <vt:lpstr>Film Analysis</vt:lpstr>
      <vt:lpstr>Signup for WordPress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2302-5</dc:title>
  <dc:creator>Jacob Sanchez</dc:creator>
  <cp:lastModifiedBy>Jacob Sanchez</cp:lastModifiedBy>
  <cp:revision>3</cp:revision>
  <dcterms:created xsi:type="dcterms:W3CDTF">2020-01-16T17:37:11Z</dcterms:created>
  <dcterms:modified xsi:type="dcterms:W3CDTF">2020-01-16T18:01:27Z</dcterms:modified>
</cp:coreProperties>
</file>